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56" r:id="rId2"/>
    <p:sldId id="286" r:id="rId3"/>
    <p:sldId id="349" r:id="rId4"/>
    <p:sldId id="362" r:id="rId5"/>
    <p:sldId id="360" r:id="rId6"/>
    <p:sldId id="294" r:id="rId7"/>
    <p:sldId id="363" r:id="rId8"/>
    <p:sldId id="364" r:id="rId9"/>
    <p:sldId id="365" r:id="rId10"/>
    <p:sldId id="366" r:id="rId11"/>
    <p:sldId id="327" r:id="rId12"/>
    <p:sldId id="367" r:id="rId13"/>
    <p:sldId id="368" r:id="rId14"/>
    <p:sldId id="3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70"/>
    <p:restoredTop sz="92789"/>
  </p:normalViewPr>
  <p:slideViewPr>
    <p:cSldViewPr snapToGrid="0" snapToObjects="1">
      <p:cViewPr varScale="1">
        <p:scale>
          <a:sx n="118" d="100"/>
          <a:sy n="118" d="100"/>
        </p:scale>
        <p:origin x="728" y="208"/>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25" d="100"/>
          <a:sy n="125" d="100"/>
        </p:scale>
        <p:origin x="330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1054DD-F04A-5248-BEED-72CB22E07FDE}"/>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C14E130-17B6-EB4D-8859-50350560C7F6}"/>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DEC7AC65-BAE1-5547-A715-28A016B57160}" type="datetimeFigureOut">
              <a:rPr lang="en-US" smtClean="0"/>
              <a:t>6/9/23</a:t>
            </a:fld>
            <a:endParaRPr lang="en-US" dirty="0"/>
          </a:p>
        </p:txBody>
      </p:sp>
      <p:sp>
        <p:nvSpPr>
          <p:cNvPr id="4" name="Footer Placeholder 3">
            <a:extLst>
              <a:ext uri="{FF2B5EF4-FFF2-40B4-BE49-F238E27FC236}">
                <a16:creationId xmlns:a16="http://schemas.microsoft.com/office/drawing/2014/main" id="{F3D09520-03C2-4F44-830B-D5628A14A5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99CD8DF-F9DA-7548-A8BB-E71C46A331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59C02D-A9E0-6C4B-A095-938CA1FCC077}" type="slidenum">
              <a:rPr lang="en-US" smtClean="0"/>
              <a:t>‹#›</a:t>
            </a:fld>
            <a:endParaRPr lang="en-US" dirty="0"/>
          </a:p>
        </p:txBody>
      </p:sp>
    </p:spTree>
    <p:extLst>
      <p:ext uri="{BB962C8B-B14F-4D97-AF65-F5344CB8AC3E}">
        <p14:creationId xmlns:p14="http://schemas.microsoft.com/office/powerpoint/2010/main" val="862242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EEE7F25D-7E14-2F4E-A7AD-1428F4FCD994}" type="datetimeFigureOut">
              <a:rPr lang="en-US" smtClean="0"/>
              <a:t>6/9/23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D2999-BBFA-1548-A93F-5130AA82C786}" type="slidenum">
              <a:rPr lang="en-US" smtClean="0"/>
              <a:t>‹#›</a:t>
            </a:fld>
            <a:endParaRPr lang="en-US" dirty="0"/>
          </a:p>
        </p:txBody>
      </p:sp>
    </p:spTree>
    <p:extLst>
      <p:ext uri="{BB962C8B-B14F-4D97-AF65-F5344CB8AC3E}">
        <p14:creationId xmlns:p14="http://schemas.microsoft.com/office/powerpoint/2010/main" val="3246417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B2D2999-BBFA-1548-A93F-5130AA82C786}" type="slidenum">
              <a:rPr lang="en-US" smtClean="0"/>
              <a:t>1</a:t>
            </a:fld>
            <a:endParaRPr lang="en-US" dirty="0"/>
          </a:p>
        </p:txBody>
      </p:sp>
    </p:spTree>
    <p:extLst>
      <p:ext uri="{BB962C8B-B14F-4D97-AF65-F5344CB8AC3E}">
        <p14:creationId xmlns:p14="http://schemas.microsoft.com/office/powerpoint/2010/main" val="315666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2D2999-BBFA-1548-A93F-5130AA82C786}" type="slidenum">
              <a:rPr lang="en-US" smtClean="0"/>
              <a:t>6</a:t>
            </a:fld>
            <a:endParaRPr lang="en-US" dirty="0"/>
          </a:p>
        </p:txBody>
      </p:sp>
    </p:spTree>
    <p:extLst>
      <p:ext uri="{BB962C8B-B14F-4D97-AF65-F5344CB8AC3E}">
        <p14:creationId xmlns:p14="http://schemas.microsoft.com/office/powerpoint/2010/main" val="3410798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2D2999-BBFA-1548-A93F-5130AA82C786}" type="slidenum">
              <a:rPr lang="en-US" smtClean="0"/>
              <a:t>11</a:t>
            </a:fld>
            <a:endParaRPr lang="en-US" dirty="0"/>
          </a:p>
        </p:txBody>
      </p:sp>
    </p:spTree>
    <p:extLst>
      <p:ext uri="{BB962C8B-B14F-4D97-AF65-F5344CB8AC3E}">
        <p14:creationId xmlns:p14="http://schemas.microsoft.com/office/powerpoint/2010/main" val="1685235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D0549-A5AA-514A-B70E-610DAF5801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CF6947-CF7A-3944-9D35-CDABFDB7E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F221B1-23AF-7B43-A4D6-51E55BA552D0}"/>
              </a:ext>
            </a:extLst>
          </p:cNvPr>
          <p:cNvSpPr>
            <a:spLocks noGrp="1"/>
          </p:cNvSpPr>
          <p:nvPr>
            <p:ph type="dt" sz="half" idx="10"/>
          </p:nvPr>
        </p:nvSpPr>
        <p:spPr/>
        <p:txBody>
          <a:bodyPr/>
          <a:lstStyle/>
          <a:p>
            <a:fld id="{407D25EC-9191-CF47-B453-58FCA2783557}" type="datetime1">
              <a:rPr lang="en-US" smtClean="0"/>
              <a:t>6/9/23</a:t>
            </a:fld>
            <a:endParaRPr lang="en-US" dirty="0"/>
          </a:p>
        </p:txBody>
      </p:sp>
      <p:sp>
        <p:nvSpPr>
          <p:cNvPr id="5" name="Footer Placeholder 4">
            <a:extLst>
              <a:ext uri="{FF2B5EF4-FFF2-40B4-BE49-F238E27FC236}">
                <a16:creationId xmlns:a16="http://schemas.microsoft.com/office/drawing/2014/main" id="{EFE603C3-5177-DF44-801E-D6CADCAD9A4D}"/>
              </a:ext>
            </a:extLst>
          </p:cNvPr>
          <p:cNvSpPr>
            <a:spLocks noGrp="1"/>
          </p:cNvSpPr>
          <p:nvPr>
            <p:ph type="ftr" sz="quarter" idx="11"/>
          </p:nvPr>
        </p:nvSpPr>
        <p:spPr/>
        <p:txBody>
          <a:bodyPr/>
          <a:lstStyle>
            <a:lvl1pPr>
              <a:defRPr sz="1600"/>
            </a:lvl1pPr>
          </a:lstStyle>
          <a:p>
            <a:endParaRPr lang="en-US" dirty="0"/>
          </a:p>
        </p:txBody>
      </p:sp>
      <p:sp>
        <p:nvSpPr>
          <p:cNvPr id="6" name="Slide Number Placeholder 5">
            <a:extLst>
              <a:ext uri="{FF2B5EF4-FFF2-40B4-BE49-F238E27FC236}">
                <a16:creationId xmlns:a16="http://schemas.microsoft.com/office/drawing/2014/main" id="{A846A2E5-D951-6F40-A62C-3E73D377CC49}"/>
              </a:ext>
            </a:extLst>
          </p:cNvPr>
          <p:cNvSpPr>
            <a:spLocks noGrp="1"/>
          </p:cNvSpPr>
          <p:nvPr>
            <p:ph type="sldNum" sz="quarter" idx="12"/>
          </p:nvPr>
        </p:nvSpPr>
        <p:spPr/>
        <p:txBody>
          <a:bodyPr/>
          <a:lstStyle/>
          <a:p>
            <a:fld id="{C0B91FA4-F675-724A-AEB6-1F10BBB026AA}" type="slidenum">
              <a:rPr lang="en-US" smtClean="0"/>
              <a:t>‹#›</a:t>
            </a:fld>
            <a:endParaRPr lang="en-US" dirty="0"/>
          </a:p>
        </p:txBody>
      </p:sp>
    </p:spTree>
    <p:extLst>
      <p:ext uri="{BB962C8B-B14F-4D97-AF65-F5344CB8AC3E}">
        <p14:creationId xmlns:p14="http://schemas.microsoft.com/office/powerpoint/2010/main" val="252866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F7E33-7336-A049-AB7B-8C7504303E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D8B9EC-3B2E-7B4B-8B3F-345014F4D0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5A354-A1A2-CB4F-AC3C-DA47D91E14FB}"/>
              </a:ext>
            </a:extLst>
          </p:cNvPr>
          <p:cNvSpPr>
            <a:spLocks noGrp="1"/>
          </p:cNvSpPr>
          <p:nvPr>
            <p:ph type="dt" sz="half" idx="10"/>
          </p:nvPr>
        </p:nvSpPr>
        <p:spPr/>
        <p:txBody>
          <a:bodyPr/>
          <a:lstStyle/>
          <a:p>
            <a:fld id="{4AC61F50-A9C6-A24C-9D89-9490DCC8BD2C}" type="datetime1">
              <a:rPr lang="en-US" smtClean="0"/>
              <a:t>6/9/23</a:t>
            </a:fld>
            <a:endParaRPr lang="en-US" dirty="0"/>
          </a:p>
        </p:txBody>
      </p:sp>
      <p:sp>
        <p:nvSpPr>
          <p:cNvPr id="5" name="Footer Placeholder 4">
            <a:extLst>
              <a:ext uri="{FF2B5EF4-FFF2-40B4-BE49-F238E27FC236}">
                <a16:creationId xmlns:a16="http://schemas.microsoft.com/office/drawing/2014/main" id="{38C378DA-2168-2D44-BEE3-6962622F57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FF2259-18D9-114D-A1E4-3C6E4392A4C5}"/>
              </a:ext>
            </a:extLst>
          </p:cNvPr>
          <p:cNvSpPr>
            <a:spLocks noGrp="1"/>
          </p:cNvSpPr>
          <p:nvPr>
            <p:ph type="sldNum" sz="quarter" idx="12"/>
          </p:nvPr>
        </p:nvSpPr>
        <p:spPr/>
        <p:txBody>
          <a:bodyPr/>
          <a:lstStyle/>
          <a:p>
            <a:fld id="{C0B91FA4-F675-724A-AEB6-1F10BBB026AA}" type="slidenum">
              <a:rPr lang="en-US" smtClean="0"/>
              <a:t>‹#›</a:t>
            </a:fld>
            <a:endParaRPr lang="en-US" dirty="0"/>
          </a:p>
        </p:txBody>
      </p:sp>
    </p:spTree>
    <p:extLst>
      <p:ext uri="{BB962C8B-B14F-4D97-AF65-F5344CB8AC3E}">
        <p14:creationId xmlns:p14="http://schemas.microsoft.com/office/powerpoint/2010/main" val="1791723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0A2426-F18A-524A-8382-8EB4EEAB88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3DB045-40FE-CC46-A561-B6744196B8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6F77E-182C-A24A-9DE9-68CA4D71653F}"/>
              </a:ext>
            </a:extLst>
          </p:cNvPr>
          <p:cNvSpPr>
            <a:spLocks noGrp="1"/>
          </p:cNvSpPr>
          <p:nvPr>
            <p:ph type="dt" sz="half" idx="10"/>
          </p:nvPr>
        </p:nvSpPr>
        <p:spPr/>
        <p:txBody>
          <a:bodyPr/>
          <a:lstStyle/>
          <a:p>
            <a:fld id="{8FD2BEAB-E531-4C4C-9869-90C92C19B3B7}" type="datetime1">
              <a:rPr lang="en-US" smtClean="0"/>
              <a:t>6/9/23</a:t>
            </a:fld>
            <a:endParaRPr lang="en-US" dirty="0"/>
          </a:p>
        </p:txBody>
      </p:sp>
      <p:sp>
        <p:nvSpPr>
          <p:cNvPr id="5" name="Footer Placeholder 4">
            <a:extLst>
              <a:ext uri="{FF2B5EF4-FFF2-40B4-BE49-F238E27FC236}">
                <a16:creationId xmlns:a16="http://schemas.microsoft.com/office/drawing/2014/main" id="{4CDFFBBA-3DE3-E743-9C28-7403F3009B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3A1A7F-BD0A-2E4C-A652-006F403A9AA4}"/>
              </a:ext>
            </a:extLst>
          </p:cNvPr>
          <p:cNvSpPr>
            <a:spLocks noGrp="1"/>
          </p:cNvSpPr>
          <p:nvPr>
            <p:ph type="sldNum" sz="quarter" idx="12"/>
          </p:nvPr>
        </p:nvSpPr>
        <p:spPr/>
        <p:txBody>
          <a:bodyPr/>
          <a:lstStyle/>
          <a:p>
            <a:fld id="{C0B91FA4-F675-724A-AEB6-1F10BBB026AA}" type="slidenum">
              <a:rPr lang="en-US" smtClean="0"/>
              <a:t>‹#›</a:t>
            </a:fld>
            <a:endParaRPr lang="en-US" dirty="0"/>
          </a:p>
        </p:txBody>
      </p:sp>
    </p:spTree>
    <p:extLst>
      <p:ext uri="{BB962C8B-B14F-4D97-AF65-F5344CB8AC3E}">
        <p14:creationId xmlns:p14="http://schemas.microsoft.com/office/powerpoint/2010/main" val="415862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999B-928E-7340-AFB0-8D9E957AD3FF}"/>
              </a:ext>
            </a:extLst>
          </p:cNvPr>
          <p:cNvSpPr>
            <a:spLocks noGrp="1"/>
          </p:cNvSpPr>
          <p:nvPr>
            <p:ph type="title"/>
          </p:nvPr>
        </p:nvSpPr>
        <p:spPr>
          <a:xfrm>
            <a:off x="838200" y="87725"/>
            <a:ext cx="10515600" cy="682839"/>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F9EB01E-792D-C54A-BFA5-2758E6D19BCE}"/>
              </a:ext>
            </a:extLst>
          </p:cNvPr>
          <p:cNvSpPr>
            <a:spLocks noGrp="1"/>
          </p:cNvSpPr>
          <p:nvPr>
            <p:ph idx="1"/>
          </p:nvPr>
        </p:nvSpPr>
        <p:spPr>
          <a:xfrm>
            <a:off x="838200" y="904126"/>
            <a:ext cx="10515600" cy="52728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C1A4E-5EB8-4E42-ACC6-E3DB3C14014B}"/>
              </a:ext>
            </a:extLst>
          </p:cNvPr>
          <p:cNvSpPr>
            <a:spLocks noGrp="1"/>
          </p:cNvSpPr>
          <p:nvPr>
            <p:ph type="dt" sz="half" idx="10"/>
          </p:nvPr>
        </p:nvSpPr>
        <p:spPr/>
        <p:txBody>
          <a:bodyPr/>
          <a:lstStyle/>
          <a:p>
            <a:fld id="{B3757EED-02B7-1A47-81AF-CA50DE808ECD}" type="datetime1">
              <a:rPr lang="en-US" smtClean="0"/>
              <a:t>6/9/23</a:t>
            </a:fld>
            <a:endParaRPr lang="en-US" dirty="0"/>
          </a:p>
        </p:txBody>
      </p:sp>
      <p:sp>
        <p:nvSpPr>
          <p:cNvPr id="5" name="Footer Placeholder 4">
            <a:extLst>
              <a:ext uri="{FF2B5EF4-FFF2-40B4-BE49-F238E27FC236}">
                <a16:creationId xmlns:a16="http://schemas.microsoft.com/office/drawing/2014/main" id="{75838D8A-8EC3-5C45-A23A-91E3E75531CD}"/>
              </a:ext>
            </a:extLst>
          </p:cNvPr>
          <p:cNvSpPr>
            <a:spLocks noGrp="1"/>
          </p:cNvSpPr>
          <p:nvPr>
            <p:ph type="ftr" sz="quarter" idx="11"/>
          </p:nvPr>
        </p:nvSpPr>
        <p:spPr/>
        <p:txBody>
          <a:bodyPr/>
          <a:lstStyle>
            <a:lvl1pPr>
              <a:defRPr sz="1800">
                <a:solidFill>
                  <a:srgbClr val="FF0000"/>
                </a:solidFill>
              </a:defRPr>
            </a:lvl1pPr>
          </a:lstStyle>
          <a:p>
            <a:endParaRPr lang="en-US" dirty="0"/>
          </a:p>
        </p:txBody>
      </p:sp>
      <p:sp>
        <p:nvSpPr>
          <p:cNvPr id="6" name="Slide Number Placeholder 5">
            <a:extLst>
              <a:ext uri="{FF2B5EF4-FFF2-40B4-BE49-F238E27FC236}">
                <a16:creationId xmlns:a16="http://schemas.microsoft.com/office/drawing/2014/main" id="{1EE71A1B-ED6F-AC4A-B612-D22051D6E4B6}"/>
              </a:ext>
            </a:extLst>
          </p:cNvPr>
          <p:cNvSpPr>
            <a:spLocks noGrp="1"/>
          </p:cNvSpPr>
          <p:nvPr>
            <p:ph type="sldNum" sz="quarter" idx="12"/>
          </p:nvPr>
        </p:nvSpPr>
        <p:spPr/>
        <p:txBody>
          <a:bodyPr/>
          <a:lstStyle>
            <a:lvl1pPr>
              <a:defRPr sz="1800"/>
            </a:lvl1pPr>
          </a:lstStyle>
          <a:p>
            <a:fld id="{C0B91FA4-F675-724A-AEB6-1F10BBB026AA}" type="slidenum">
              <a:rPr lang="en-US" smtClean="0"/>
              <a:pPr/>
              <a:t>‹#›</a:t>
            </a:fld>
            <a:endParaRPr lang="en-US" dirty="0"/>
          </a:p>
        </p:txBody>
      </p:sp>
      <p:pic>
        <p:nvPicPr>
          <p:cNvPr id="8" name="Picture 7">
            <a:extLst>
              <a:ext uri="{FF2B5EF4-FFF2-40B4-BE49-F238E27FC236}">
                <a16:creationId xmlns:a16="http://schemas.microsoft.com/office/drawing/2014/main" id="{6223730B-DE18-A24B-8EB5-B736C0EDC6EC}"/>
              </a:ext>
            </a:extLst>
          </p:cNvPr>
          <p:cNvPicPr>
            <a:picLocks noChangeAspect="1"/>
          </p:cNvPicPr>
          <p:nvPr userDrawn="1"/>
        </p:nvPicPr>
        <p:blipFill>
          <a:blip r:embed="rId2" cstate="screen">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77" y="87725"/>
            <a:ext cx="901087" cy="901087"/>
          </a:xfrm>
          <a:prstGeom prst="rect">
            <a:avLst/>
          </a:prstGeom>
          <a:noFill/>
        </p:spPr>
      </p:pic>
      <p:pic>
        <p:nvPicPr>
          <p:cNvPr id="10" name="Picture 9">
            <a:extLst>
              <a:ext uri="{FF2B5EF4-FFF2-40B4-BE49-F238E27FC236}">
                <a16:creationId xmlns:a16="http://schemas.microsoft.com/office/drawing/2014/main" id="{87EC290A-0FD7-9645-AEB3-BFD538BFAB47}"/>
              </a:ext>
            </a:extLst>
          </p:cNvPr>
          <p:cNvPicPr>
            <a:picLocks noChangeAspect="1"/>
          </p:cNvPicPr>
          <p:nvPr userDrawn="1"/>
        </p:nvPicPr>
        <p:blipFill>
          <a:blip r:embed="rId4" cstate="screen">
            <a:duotone>
              <a:prstClr val="black"/>
              <a:srgbClr val="FF0000">
                <a:tint val="45000"/>
                <a:satMod val="400000"/>
              </a:srgbClr>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11474238" y="74662"/>
            <a:ext cx="619789" cy="1093746"/>
          </a:xfrm>
          <a:prstGeom prst="rect">
            <a:avLst/>
          </a:prstGeom>
        </p:spPr>
      </p:pic>
    </p:spTree>
    <p:extLst>
      <p:ext uri="{BB962C8B-B14F-4D97-AF65-F5344CB8AC3E}">
        <p14:creationId xmlns:p14="http://schemas.microsoft.com/office/powerpoint/2010/main" val="321080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BD38-9D26-6047-B229-BEE8681641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C5F1FE-5CE3-924D-9F80-5E9562D7DE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A409CB-9CB1-734C-9655-F1E9BA3AA96E}"/>
              </a:ext>
            </a:extLst>
          </p:cNvPr>
          <p:cNvSpPr>
            <a:spLocks noGrp="1"/>
          </p:cNvSpPr>
          <p:nvPr>
            <p:ph type="dt" sz="half" idx="10"/>
          </p:nvPr>
        </p:nvSpPr>
        <p:spPr/>
        <p:txBody>
          <a:bodyPr/>
          <a:lstStyle/>
          <a:p>
            <a:fld id="{51008532-B5AF-D64D-95E6-48528BB0D773}" type="datetime1">
              <a:rPr lang="en-US" smtClean="0"/>
              <a:t>6/9/23</a:t>
            </a:fld>
            <a:endParaRPr lang="en-US" dirty="0"/>
          </a:p>
        </p:txBody>
      </p:sp>
      <p:sp>
        <p:nvSpPr>
          <p:cNvPr id="5" name="Footer Placeholder 4">
            <a:extLst>
              <a:ext uri="{FF2B5EF4-FFF2-40B4-BE49-F238E27FC236}">
                <a16:creationId xmlns:a16="http://schemas.microsoft.com/office/drawing/2014/main" id="{8E0D798E-063C-9F45-941F-47FF38BD0F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31CF80-29FD-B848-97A4-D4E35B29BD19}"/>
              </a:ext>
            </a:extLst>
          </p:cNvPr>
          <p:cNvSpPr>
            <a:spLocks noGrp="1"/>
          </p:cNvSpPr>
          <p:nvPr>
            <p:ph type="sldNum" sz="quarter" idx="12"/>
          </p:nvPr>
        </p:nvSpPr>
        <p:spPr/>
        <p:txBody>
          <a:bodyPr/>
          <a:lstStyle/>
          <a:p>
            <a:fld id="{C0B91FA4-F675-724A-AEB6-1F10BBB026AA}" type="slidenum">
              <a:rPr lang="en-US" smtClean="0"/>
              <a:t>‹#›</a:t>
            </a:fld>
            <a:endParaRPr lang="en-US" dirty="0"/>
          </a:p>
        </p:txBody>
      </p:sp>
    </p:spTree>
    <p:extLst>
      <p:ext uri="{BB962C8B-B14F-4D97-AF65-F5344CB8AC3E}">
        <p14:creationId xmlns:p14="http://schemas.microsoft.com/office/powerpoint/2010/main" val="107767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5F51B-2882-7A42-BA3F-107929816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740718-C52E-FC43-8C18-4A64552781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5CA8E2-C7AE-E349-803A-F026CC4FBC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8F1680-EA9D-F949-AF40-15DA9D8464F6}"/>
              </a:ext>
            </a:extLst>
          </p:cNvPr>
          <p:cNvSpPr>
            <a:spLocks noGrp="1"/>
          </p:cNvSpPr>
          <p:nvPr>
            <p:ph type="dt" sz="half" idx="10"/>
          </p:nvPr>
        </p:nvSpPr>
        <p:spPr/>
        <p:txBody>
          <a:bodyPr/>
          <a:lstStyle/>
          <a:p>
            <a:fld id="{45F4B86F-E5EE-1E44-913B-6479D6F37CF8}" type="datetime1">
              <a:rPr lang="en-US" smtClean="0"/>
              <a:t>6/9/23</a:t>
            </a:fld>
            <a:endParaRPr lang="en-US" dirty="0"/>
          </a:p>
        </p:txBody>
      </p:sp>
      <p:sp>
        <p:nvSpPr>
          <p:cNvPr id="6" name="Footer Placeholder 5">
            <a:extLst>
              <a:ext uri="{FF2B5EF4-FFF2-40B4-BE49-F238E27FC236}">
                <a16:creationId xmlns:a16="http://schemas.microsoft.com/office/drawing/2014/main" id="{CB46ADB2-DD78-9344-89CF-02F37BAA25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ED72DA-F571-1D4D-A4B4-DDC7E4EC8CB4}"/>
              </a:ext>
            </a:extLst>
          </p:cNvPr>
          <p:cNvSpPr>
            <a:spLocks noGrp="1"/>
          </p:cNvSpPr>
          <p:nvPr>
            <p:ph type="sldNum" sz="quarter" idx="12"/>
          </p:nvPr>
        </p:nvSpPr>
        <p:spPr/>
        <p:txBody>
          <a:bodyPr/>
          <a:lstStyle/>
          <a:p>
            <a:fld id="{C0B91FA4-F675-724A-AEB6-1F10BBB026AA}" type="slidenum">
              <a:rPr lang="en-US" smtClean="0"/>
              <a:t>‹#›</a:t>
            </a:fld>
            <a:endParaRPr lang="en-US" dirty="0"/>
          </a:p>
        </p:txBody>
      </p:sp>
    </p:spTree>
    <p:extLst>
      <p:ext uri="{BB962C8B-B14F-4D97-AF65-F5344CB8AC3E}">
        <p14:creationId xmlns:p14="http://schemas.microsoft.com/office/powerpoint/2010/main" val="17967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F124-96D8-3D4E-B0A8-5C2C6F008C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C9DD5F-545C-1042-9033-225EB21E42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CB6A3D-63B9-F64A-820B-13CBB72906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DB79E0-D20C-3E4D-BE2F-323988DB55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A6D18D-3FDB-6C45-92E0-153BEF7800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F55235-CEBD-384C-B0A5-32F34864AA0F}"/>
              </a:ext>
            </a:extLst>
          </p:cNvPr>
          <p:cNvSpPr>
            <a:spLocks noGrp="1"/>
          </p:cNvSpPr>
          <p:nvPr>
            <p:ph type="dt" sz="half" idx="10"/>
          </p:nvPr>
        </p:nvSpPr>
        <p:spPr/>
        <p:txBody>
          <a:bodyPr/>
          <a:lstStyle/>
          <a:p>
            <a:fld id="{4887D67F-5FFD-8149-9B8B-C1473E1518AD}" type="datetime1">
              <a:rPr lang="en-US" smtClean="0"/>
              <a:t>6/9/23</a:t>
            </a:fld>
            <a:endParaRPr lang="en-US" dirty="0"/>
          </a:p>
        </p:txBody>
      </p:sp>
      <p:sp>
        <p:nvSpPr>
          <p:cNvPr id="8" name="Footer Placeholder 7">
            <a:extLst>
              <a:ext uri="{FF2B5EF4-FFF2-40B4-BE49-F238E27FC236}">
                <a16:creationId xmlns:a16="http://schemas.microsoft.com/office/drawing/2014/main" id="{A816DDE2-55BC-6D45-BF7C-9DBAA2903FE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E75633-14EE-B348-ADB3-50F56BA7DF68}"/>
              </a:ext>
            </a:extLst>
          </p:cNvPr>
          <p:cNvSpPr>
            <a:spLocks noGrp="1"/>
          </p:cNvSpPr>
          <p:nvPr>
            <p:ph type="sldNum" sz="quarter" idx="12"/>
          </p:nvPr>
        </p:nvSpPr>
        <p:spPr/>
        <p:txBody>
          <a:bodyPr/>
          <a:lstStyle/>
          <a:p>
            <a:fld id="{C0B91FA4-F675-724A-AEB6-1F10BBB026AA}" type="slidenum">
              <a:rPr lang="en-US" smtClean="0"/>
              <a:t>‹#›</a:t>
            </a:fld>
            <a:endParaRPr lang="en-US" dirty="0"/>
          </a:p>
        </p:txBody>
      </p:sp>
    </p:spTree>
    <p:extLst>
      <p:ext uri="{BB962C8B-B14F-4D97-AF65-F5344CB8AC3E}">
        <p14:creationId xmlns:p14="http://schemas.microsoft.com/office/powerpoint/2010/main" val="104363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7CBE-58FE-104F-B822-C79FB8E369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2DA8B0-8E3F-9349-A6FF-0C5AB663DBA7}"/>
              </a:ext>
            </a:extLst>
          </p:cNvPr>
          <p:cNvSpPr>
            <a:spLocks noGrp="1"/>
          </p:cNvSpPr>
          <p:nvPr>
            <p:ph type="dt" sz="half" idx="10"/>
          </p:nvPr>
        </p:nvSpPr>
        <p:spPr/>
        <p:txBody>
          <a:bodyPr/>
          <a:lstStyle/>
          <a:p>
            <a:fld id="{86FD48A8-5EF5-9A4B-BA6E-FB6D4E1AF27D}" type="datetime1">
              <a:rPr lang="en-US" smtClean="0"/>
              <a:t>6/9/23</a:t>
            </a:fld>
            <a:endParaRPr lang="en-US" dirty="0"/>
          </a:p>
        </p:txBody>
      </p:sp>
      <p:sp>
        <p:nvSpPr>
          <p:cNvPr id="4" name="Footer Placeholder 3">
            <a:extLst>
              <a:ext uri="{FF2B5EF4-FFF2-40B4-BE49-F238E27FC236}">
                <a16:creationId xmlns:a16="http://schemas.microsoft.com/office/drawing/2014/main" id="{D3AACBCB-84AF-2049-95B8-6F5A7D6D812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5E41BE-4C5A-474D-AC5E-F5381D5B3A55}"/>
              </a:ext>
            </a:extLst>
          </p:cNvPr>
          <p:cNvSpPr>
            <a:spLocks noGrp="1"/>
          </p:cNvSpPr>
          <p:nvPr>
            <p:ph type="sldNum" sz="quarter" idx="12"/>
          </p:nvPr>
        </p:nvSpPr>
        <p:spPr/>
        <p:txBody>
          <a:bodyPr/>
          <a:lstStyle/>
          <a:p>
            <a:fld id="{C0B91FA4-F675-724A-AEB6-1F10BBB026AA}" type="slidenum">
              <a:rPr lang="en-US" smtClean="0"/>
              <a:t>‹#›</a:t>
            </a:fld>
            <a:endParaRPr lang="en-US" dirty="0"/>
          </a:p>
        </p:txBody>
      </p:sp>
    </p:spTree>
    <p:extLst>
      <p:ext uri="{BB962C8B-B14F-4D97-AF65-F5344CB8AC3E}">
        <p14:creationId xmlns:p14="http://schemas.microsoft.com/office/powerpoint/2010/main" val="296282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08813-408D-F141-8548-BDB397893B5B}"/>
              </a:ext>
            </a:extLst>
          </p:cNvPr>
          <p:cNvSpPr>
            <a:spLocks noGrp="1"/>
          </p:cNvSpPr>
          <p:nvPr>
            <p:ph type="dt" sz="half" idx="10"/>
          </p:nvPr>
        </p:nvSpPr>
        <p:spPr/>
        <p:txBody>
          <a:bodyPr/>
          <a:lstStyle/>
          <a:p>
            <a:fld id="{EA44DEA6-DFB2-4242-B94F-D22DC00D6436}" type="datetime1">
              <a:rPr lang="en-US" smtClean="0"/>
              <a:t>6/9/23</a:t>
            </a:fld>
            <a:endParaRPr lang="en-US" dirty="0"/>
          </a:p>
        </p:txBody>
      </p:sp>
      <p:sp>
        <p:nvSpPr>
          <p:cNvPr id="3" name="Footer Placeholder 2">
            <a:extLst>
              <a:ext uri="{FF2B5EF4-FFF2-40B4-BE49-F238E27FC236}">
                <a16:creationId xmlns:a16="http://schemas.microsoft.com/office/drawing/2014/main" id="{33FB513A-8443-8A47-BFA7-282D4ABB85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A68633B-1834-8E4F-AD6B-F83E14DDB5F2}"/>
              </a:ext>
            </a:extLst>
          </p:cNvPr>
          <p:cNvSpPr>
            <a:spLocks noGrp="1"/>
          </p:cNvSpPr>
          <p:nvPr>
            <p:ph type="sldNum" sz="quarter" idx="12"/>
          </p:nvPr>
        </p:nvSpPr>
        <p:spPr/>
        <p:txBody>
          <a:bodyPr/>
          <a:lstStyle/>
          <a:p>
            <a:fld id="{C0B91FA4-F675-724A-AEB6-1F10BBB026AA}" type="slidenum">
              <a:rPr lang="en-US" smtClean="0"/>
              <a:t>‹#›</a:t>
            </a:fld>
            <a:endParaRPr lang="en-US" dirty="0"/>
          </a:p>
        </p:txBody>
      </p:sp>
    </p:spTree>
    <p:extLst>
      <p:ext uri="{BB962C8B-B14F-4D97-AF65-F5344CB8AC3E}">
        <p14:creationId xmlns:p14="http://schemas.microsoft.com/office/powerpoint/2010/main" val="58413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02F3-82C0-2949-9399-7DF923DCE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549A4B-C86E-A347-AA07-B61F7D4660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6F9E9B-075C-4E46-8E70-A49439116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03DB6C-B0FB-324B-8B10-AB77A54DA6E5}"/>
              </a:ext>
            </a:extLst>
          </p:cNvPr>
          <p:cNvSpPr>
            <a:spLocks noGrp="1"/>
          </p:cNvSpPr>
          <p:nvPr>
            <p:ph type="dt" sz="half" idx="10"/>
          </p:nvPr>
        </p:nvSpPr>
        <p:spPr/>
        <p:txBody>
          <a:bodyPr/>
          <a:lstStyle/>
          <a:p>
            <a:fld id="{F3A3CB4F-21D9-DE4C-9851-B57026AC22C7}" type="datetime1">
              <a:rPr lang="en-US" smtClean="0"/>
              <a:t>6/9/23</a:t>
            </a:fld>
            <a:endParaRPr lang="en-US" dirty="0"/>
          </a:p>
        </p:txBody>
      </p:sp>
      <p:sp>
        <p:nvSpPr>
          <p:cNvPr id="6" name="Footer Placeholder 5">
            <a:extLst>
              <a:ext uri="{FF2B5EF4-FFF2-40B4-BE49-F238E27FC236}">
                <a16:creationId xmlns:a16="http://schemas.microsoft.com/office/drawing/2014/main" id="{159CE4A8-BE2A-E44D-87A3-A467481C1F1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60A351-E572-D546-8961-8398D0425E65}"/>
              </a:ext>
            </a:extLst>
          </p:cNvPr>
          <p:cNvSpPr>
            <a:spLocks noGrp="1"/>
          </p:cNvSpPr>
          <p:nvPr>
            <p:ph type="sldNum" sz="quarter" idx="12"/>
          </p:nvPr>
        </p:nvSpPr>
        <p:spPr/>
        <p:txBody>
          <a:bodyPr/>
          <a:lstStyle/>
          <a:p>
            <a:fld id="{C0B91FA4-F675-724A-AEB6-1F10BBB026AA}" type="slidenum">
              <a:rPr lang="en-US" smtClean="0"/>
              <a:t>‹#›</a:t>
            </a:fld>
            <a:endParaRPr lang="en-US" dirty="0"/>
          </a:p>
        </p:txBody>
      </p:sp>
    </p:spTree>
    <p:extLst>
      <p:ext uri="{BB962C8B-B14F-4D97-AF65-F5344CB8AC3E}">
        <p14:creationId xmlns:p14="http://schemas.microsoft.com/office/powerpoint/2010/main" val="360489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C6F95-A206-AC40-9CD3-D9B6F61FBA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0B4AD7-B264-E342-94B7-CA31EAEFB5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D34B70F-C90B-7C43-BD63-80C9AEEC1C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DE565E-45AC-384E-A6E4-C50A7C683972}"/>
              </a:ext>
            </a:extLst>
          </p:cNvPr>
          <p:cNvSpPr>
            <a:spLocks noGrp="1"/>
          </p:cNvSpPr>
          <p:nvPr>
            <p:ph type="dt" sz="half" idx="10"/>
          </p:nvPr>
        </p:nvSpPr>
        <p:spPr/>
        <p:txBody>
          <a:bodyPr/>
          <a:lstStyle/>
          <a:p>
            <a:fld id="{FC72417C-FF4A-6945-8A04-6252C0F719C0}" type="datetime1">
              <a:rPr lang="en-US" smtClean="0"/>
              <a:t>6/9/23</a:t>
            </a:fld>
            <a:endParaRPr lang="en-US" dirty="0"/>
          </a:p>
        </p:txBody>
      </p:sp>
      <p:sp>
        <p:nvSpPr>
          <p:cNvPr id="6" name="Footer Placeholder 5">
            <a:extLst>
              <a:ext uri="{FF2B5EF4-FFF2-40B4-BE49-F238E27FC236}">
                <a16:creationId xmlns:a16="http://schemas.microsoft.com/office/drawing/2014/main" id="{B58844F1-0BE2-0B4F-9B5F-32627D43AE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DC00CA-3A3C-484A-AA0A-F6919FC67CCF}"/>
              </a:ext>
            </a:extLst>
          </p:cNvPr>
          <p:cNvSpPr>
            <a:spLocks noGrp="1"/>
          </p:cNvSpPr>
          <p:nvPr>
            <p:ph type="sldNum" sz="quarter" idx="12"/>
          </p:nvPr>
        </p:nvSpPr>
        <p:spPr/>
        <p:txBody>
          <a:bodyPr/>
          <a:lstStyle/>
          <a:p>
            <a:fld id="{C0B91FA4-F675-724A-AEB6-1F10BBB026AA}" type="slidenum">
              <a:rPr lang="en-US" smtClean="0"/>
              <a:t>‹#›</a:t>
            </a:fld>
            <a:endParaRPr lang="en-US" dirty="0"/>
          </a:p>
        </p:txBody>
      </p:sp>
    </p:spTree>
    <p:extLst>
      <p:ext uri="{BB962C8B-B14F-4D97-AF65-F5344CB8AC3E}">
        <p14:creationId xmlns:p14="http://schemas.microsoft.com/office/powerpoint/2010/main" val="329624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84CF6A-1E28-754C-AD44-7DAEE655DB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FC05EA-233E-E240-8088-75BE782FB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41770-BDCD-4646-A32F-3D2506183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219AA-54AD-E146-91BF-7CE79C1F97C4}" type="datetime1">
              <a:rPr lang="en-US" smtClean="0"/>
              <a:t>6/9/23</a:t>
            </a:fld>
            <a:endParaRPr lang="en-US" dirty="0"/>
          </a:p>
        </p:txBody>
      </p:sp>
      <p:sp>
        <p:nvSpPr>
          <p:cNvPr id="5" name="Footer Placeholder 4">
            <a:extLst>
              <a:ext uri="{FF2B5EF4-FFF2-40B4-BE49-F238E27FC236}">
                <a16:creationId xmlns:a16="http://schemas.microsoft.com/office/drawing/2014/main" id="{0AD374E7-2975-D34E-B003-EFEBEE194B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E01075-1736-6E4F-8003-2DBFECBC7AB1}"/>
              </a:ext>
            </a:extLst>
          </p:cNvPr>
          <p:cNvSpPr>
            <a:spLocks noGrp="1"/>
          </p:cNvSpPr>
          <p:nvPr>
            <p:ph type="sldNum" sz="quarter" idx="4"/>
          </p:nvPr>
        </p:nvSpPr>
        <p:spPr>
          <a:xfrm>
            <a:off x="9439275"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91FA4-F675-724A-AEB6-1F10BBB026AA}" type="slidenum">
              <a:rPr lang="en-US" smtClean="0"/>
              <a:t>‹#›</a:t>
            </a:fld>
            <a:endParaRPr lang="en-US" dirty="0"/>
          </a:p>
        </p:txBody>
      </p:sp>
      <p:pic>
        <p:nvPicPr>
          <p:cNvPr id="7" name="Picture 6">
            <a:extLst>
              <a:ext uri="{FF2B5EF4-FFF2-40B4-BE49-F238E27FC236}">
                <a16:creationId xmlns:a16="http://schemas.microsoft.com/office/drawing/2014/main" id="{390EA65F-9354-CD04-0C3B-186AD64546B5}"/>
              </a:ext>
            </a:extLst>
          </p:cNvPr>
          <p:cNvPicPr>
            <a:picLocks noChangeAspect="1"/>
          </p:cNvPicPr>
          <p:nvPr userDrawn="1"/>
        </p:nvPicPr>
        <p:blipFill>
          <a:blip r:embed="rId13" cstate="screen">
            <a:duotone>
              <a:prstClr val="black"/>
              <a:schemeClr val="accent1">
                <a:tint val="45000"/>
                <a:satMod val="400000"/>
              </a:schemeClr>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77" y="87725"/>
            <a:ext cx="901087" cy="901087"/>
          </a:xfrm>
          <a:prstGeom prst="rect">
            <a:avLst/>
          </a:prstGeom>
          <a:noFill/>
        </p:spPr>
      </p:pic>
      <p:pic>
        <p:nvPicPr>
          <p:cNvPr id="8" name="Picture 7">
            <a:extLst>
              <a:ext uri="{FF2B5EF4-FFF2-40B4-BE49-F238E27FC236}">
                <a16:creationId xmlns:a16="http://schemas.microsoft.com/office/drawing/2014/main" id="{F958083A-BC64-0C31-31B5-C17E097808FA}"/>
              </a:ext>
            </a:extLst>
          </p:cNvPr>
          <p:cNvPicPr>
            <a:picLocks noChangeAspect="1"/>
          </p:cNvPicPr>
          <p:nvPr userDrawn="1"/>
        </p:nvPicPr>
        <p:blipFill>
          <a:blip r:embed="rId15" cstate="screen">
            <a:duotone>
              <a:prstClr val="black"/>
              <a:srgbClr val="FF0000">
                <a:tint val="45000"/>
                <a:satMod val="400000"/>
              </a:srgbClr>
            </a:duotone>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a:ext>
            </a:extLst>
          </a:blip>
          <a:stretch>
            <a:fillRect/>
          </a:stretch>
        </p:blipFill>
        <p:spPr>
          <a:xfrm>
            <a:off x="11474238" y="74662"/>
            <a:ext cx="619789" cy="1093746"/>
          </a:xfrm>
          <a:prstGeom prst="rect">
            <a:avLst/>
          </a:prstGeom>
        </p:spPr>
      </p:pic>
    </p:spTree>
    <p:extLst>
      <p:ext uri="{BB962C8B-B14F-4D97-AF65-F5344CB8AC3E}">
        <p14:creationId xmlns:p14="http://schemas.microsoft.com/office/powerpoint/2010/main" val="3590957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14E4B-479F-EA4D-AF0E-0E0849893414}"/>
              </a:ext>
            </a:extLst>
          </p:cNvPr>
          <p:cNvSpPr>
            <a:spLocks noGrp="1"/>
          </p:cNvSpPr>
          <p:nvPr>
            <p:ph type="ctrTitle"/>
          </p:nvPr>
        </p:nvSpPr>
        <p:spPr>
          <a:xfrm>
            <a:off x="1620735" y="2839589"/>
            <a:ext cx="9144000" cy="3192784"/>
          </a:xfrm>
        </p:spPr>
        <p:txBody>
          <a:bodyPr>
            <a:normAutofit/>
          </a:bodyPr>
          <a:lstStyle/>
          <a:p>
            <a:r>
              <a:rPr lang="en-US" sz="4900" dirty="0"/>
              <a:t>Special Congregational Meeting</a:t>
            </a:r>
            <a:br>
              <a:rPr lang="en-US" sz="4900" dirty="0"/>
            </a:br>
            <a:br>
              <a:rPr lang="en-US" sz="4900" dirty="0"/>
            </a:br>
            <a:r>
              <a:rPr lang="en-US" sz="4900" dirty="0"/>
              <a:t>June 11</a:t>
            </a:r>
            <a:r>
              <a:rPr lang="en-US" sz="4900" baseline="30000" dirty="0"/>
              <a:t>th</a:t>
            </a:r>
            <a:r>
              <a:rPr lang="en-US" sz="4900" dirty="0"/>
              <a:t>, 2023</a:t>
            </a:r>
            <a:br>
              <a:rPr lang="en-US" b="1" dirty="0"/>
            </a:br>
            <a:endParaRPr lang="en-US" sz="4000" b="1" dirty="0">
              <a:solidFill>
                <a:srgbClr val="FF0000"/>
              </a:solidFill>
            </a:endParaRPr>
          </a:p>
        </p:txBody>
      </p:sp>
      <p:pic>
        <p:nvPicPr>
          <p:cNvPr id="5" name="Picture 4">
            <a:extLst>
              <a:ext uri="{FF2B5EF4-FFF2-40B4-BE49-F238E27FC236}">
                <a16:creationId xmlns:a16="http://schemas.microsoft.com/office/drawing/2014/main" id="{F88E4F23-2490-7948-9F2D-DE23DA987B7C}"/>
              </a:ext>
            </a:extLst>
          </p:cNvPr>
          <p:cNvPicPr>
            <a:picLocks noChangeAspect="1"/>
          </p:cNvPicPr>
          <p:nvPr/>
        </p:nvPicPr>
        <p:blipFill>
          <a:blip r:embed="rId3"/>
          <a:stretch>
            <a:fillRect/>
          </a:stretch>
        </p:blipFill>
        <p:spPr>
          <a:xfrm>
            <a:off x="3793244" y="838469"/>
            <a:ext cx="4798982" cy="2001120"/>
          </a:xfrm>
          <a:prstGeom prst="rect">
            <a:avLst/>
          </a:prstGeom>
        </p:spPr>
      </p:pic>
    </p:spTree>
    <p:extLst>
      <p:ext uri="{BB962C8B-B14F-4D97-AF65-F5344CB8AC3E}">
        <p14:creationId xmlns:p14="http://schemas.microsoft.com/office/powerpoint/2010/main" val="66044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9D61-BE17-1AA5-4C86-4B9B573418A9}"/>
              </a:ext>
            </a:extLst>
          </p:cNvPr>
          <p:cNvSpPr>
            <a:spLocks noGrp="1"/>
          </p:cNvSpPr>
          <p:nvPr>
            <p:ph type="title"/>
          </p:nvPr>
        </p:nvSpPr>
        <p:spPr>
          <a:xfrm>
            <a:off x="838200" y="2427834"/>
            <a:ext cx="10515600" cy="2002332"/>
          </a:xfrm>
        </p:spPr>
        <p:txBody>
          <a:bodyPr>
            <a:noAutofit/>
          </a:bodyPr>
          <a:lstStyle/>
          <a:p>
            <a:r>
              <a:rPr lang="en-US" sz="3600" b="1" dirty="0">
                <a:effectLst/>
                <a:latin typeface="Calibri" panose="020F0502020204030204" pitchFamily="34" charset="0"/>
                <a:ea typeface="Calibri" panose="020F0502020204030204" pitchFamily="34" charset="0"/>
                <a:cs typeface="Calibri" panose="020F0502020204030204" pitchFamily="34" charset="0"/>
              </a:rPr>
              <a:t>Motion to decide between calling a </a:t>
            </a:r>
            <a:br>
              <a:rPr lang="en-US" sz="3600" b="1" dirty="0">
                <a:effectLst/>
                <a:latin typeface="Calibri" panose="020F0502020204030204" pitchFamily="34" charset="0"/>
                <a:ea typeface="Calibri" panose="020F0502020204030204" pitchFamily="34" charset="0"/>
                <a:cs typeface="Calibri" panose="020F0502020204030204" pitchFamily="34" charset="0"/>
              </a:rPr>
            </a:br>
            <a:r>
              <a:rPr lang="en-US" sz="3600" b="1" dirty="0">
                <a:effectLst/>
                <a:latin typeface="Calibri" panose="020F0502020204030204" pitchFamily="34" charset="0"/>
                <a:ea typeface="Calibri" panose="020F0502020204030204" pitchFamily="34" charset="0"/>
                <a:cs typeface="Calibri" panose="020F0502020204030204" pitchFamily="34" charset="0"/>
              </a:rPr>
              <a:t>UMC or UCC settled pastor.</a:t>
            </a:r>
            <a:endParaRPr lang="en-US" sz="3600" dirty="0"/>
          </a:p>
        </p:txBody>
      </p:sp>
      <p:sp>
        <p:nvSpPr>
          <p:cNvPr id="4" name="Slide Number Placeholder 3">
            <a:extLst>
              <a:ext uri="{FF2B5EF4-FFF2-40B4-BE49-F238E27FC236}">
                <a16:creationId xmlns:a16="http://schemas.microsoft.com/office/drawing/2014/main" id="{BBEDD886-EF60-13DE-35EC-3F81D4557694}"/>
              </a:ext>
            </a:extLst>
          </p:cNvPr>
          <p:cNvSpPr>
            <a:spLocks noGrp="1"/>
          </p:cNvSpPr>
          <p:nvPr>
            <p:ph type="sldNum" sz="quarter" idx="12"/>
          </p:nvPr>
        </p:nvSpPr>
        <p:spPr/>
        <p:txBody>
          <a:bodyPr/>
          <a:lstStyle/>
          <a:p>
            <a:fld id="{C0B91FA4-F675-724A-AEB6-1F10BBB026AA}" type="slidenum">
              <a:rPr lang="en-US" smtClean="0"/>
              <a:pPr/>
              <a:t>10</a:t>
            </a:fld>
            <a:endParaRPr lang="en-US" dirty="0"/>
          </a:p>
        </p:txBody>
      </p:sp>
    </p:spTree>
    <p:extLst>
      <p:ext uri="{BB962C8B-B14F-4D97-AF65-F5344CB8AC3E}">
        <p14:creationId xmlns:p14="http://schemas.microsoft.com/office/powerpoint/2010/main" val="184092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32B5-D503-A5EE-E518-B9996CD254FA}"/>
              </a:ext>
            </a:extLst>
          </p:cNvPr>
          <p:cNvSpPr>
            <a:spLocks noGrp="1"/>
          </p:cNvSpPr>
          <p:nvPr>
            <p:ph type="title"/>
          </p:nvPr>
        </p:nvSpPr>
        <p:spPr>
          <a:xfrm>
            <a:off x="838200" y="3883853"/>
            <a:ext cx="10515600" cy="1752982"/>
          </a:xfrm>
        </p:spPr>
        <p:txBody>
          <a:bodyPr>
            <a:normAutofit fontScale="90000"/>
          </a:bodyPr>
          <a:lstStyle/>
          <a:p>
            <a:br>
              <a:rPr lang="en-US" sz="4800" b="1" dirty="0">
                <a:latin typeface="+mn-lt"/>
              </a:rPr>
            </a:br>
            <a:br>
              <a:rPr lang="en-US" sz="4800" b="1" dirty="0">
                <a:latin typeface="+mn-lt"/>
              </a:rPr>
            </a:br>
            <a:r>
              <a:rPr lang="en-US" sz="4800" b="1" dirty="0">
                <a:latin typeface="+mn-lt"/>
              </a:rPr>
              <a:t>Benediction by Rev. Dr. Eric </a:t>
            </a:r>
            <a:r>
              <a:rPr lang="en-US" sz="4800" b="1" dirty="0" err="1">
                <a:latin typeface="+mn-lt"/>
              </a:rPr>
              <a:t>Elnes</a:t>
            </a:r>
            <a:r>
              <a:rPr lang="en-US" sz="4800" b="1" dirty="0">
                <a:latin typeface="+mn-lt"/>
              </a:rPr>
              <a:t> </a:t>
            </a:r>
            <a:br>
              <a:rPr lang="en-US" sz="4800" b="1" dirty="0">
                <a:latin typeface="+mn-lt"/>
              </a:rPr>
            </a:br>
            <a:r>
              <a:rPr lang="en-US" sz="4800" b="1" dirty="0">
                <a:latin typeface="+mn-lt"/>
              </a:rPr>
              <a:t>Adjournment</a:t>
            </a:r>
            <a:br>
              <a:rPr lang="en-US" sz="4800" b="1" dirty="0">
                <a:latin typeface="+mn-lt"/>
              </a:rPr>
            </a:br>
            <a:br>
              <a:rPr lang="en-US" sz="4800" b="1" dirty="0">
                <a:latin typeface="+mn-lt"/>
              </a:rPr>
            </a:br>
            <a:endParaRPr lang="en-US" sz="4800" b="1" dirty="0">
              <a:latin typeface="+mn-lt"/>
            </a:endParaRPr>
          </a:p>
        </p:txBody>
      </p:sp>
      <p:pic>
        <p:nvPicPr>
          <p:cNvPr id="5" name="Picture 4">
            <a:extLst>
              <a:ext uri="{FF2B5EF4-FFF2-40B4-BE49-F238E27FC236}">
                <a16:creationId xmlns:a16="http://schemas.microsoft.com/office/drawing/2014/main" id="{F9A56AF6-F72C-42F8-8F03-F23F99626D17}"/>
              </a:ext>
            </a:extLst>
          </p:cNvPr>
          <p:cNvPicPr>
            <a:picLocks noChangeAspect="1"/>
          </p:cNvPicPr>
          <p:nvPr/>
        </p:nvPicPr>
        <p:blipFill>
          <a:blip r:embed="rId3"/>
          <a:stretch>
            <a:fillRect/>
          </a:stretch>
        </p:blipFill>
        <p:spPr>
          <a:xfrm>
            <a:off x="3249069" y="980775"/>
            <a:ext cx="5693861" cy="2374274"/>
          </a:xfrm>
          <a:prstGeom prst="rect">
            <a:avLst/>
          </a:prstGeom>
        </p:spPr>
      </p:pic>
      <p:sp>
        <p:nvSpPr>
          <p:cNvPr id="3" name="Slide Number Placeholder 2">
            <a:extLst>
              <a:ext uri="{FF2B5EF4-FFF2-40B4-BE49-F238E27FC236}">
                <a16:creationId xmlns:a16="http://schemas.microsoft.com/office/drawing/2014/main" id="{39EF92CA-C3CF-3587-6E91-D371103CB886}"/>
              </a:ext>
            </a:extLst>
          </p:cNvPr>
          <p:cNvSpPr>
            <a:spLocks noGrp="1"/>
          </p:cNvSpPr>
          <p:nvPr>
            <p:ph type="sldNum" sz="quarter" idx="12"/>
          </p:nvPr>
        </p:nvSpPr>
        <p:spPr/>
        <p:txBody>
          <a:bodyPr/>
          <a:lstStyle/>
          <a:p>
            <a:fld id="{C0B91FA4-F675-724A-AEB6-1F10BBB026AA}" type="slidenum">
              <a:rPr lang="en-US" smtClean="0"/>
              <a:pPr/>
              <a:t>11</a:t>
            </a:fld>
            <a:endParaRPr lang="en-US" dirty="0"/>
          </a:p>
        </p:txBody>
      </p:sp>
    </p:spTree>
    <p:extLst>
      <p:ext uri="{BB962C8B-B14F-4D97-AF65-F5344CB8AC3E}">
        <p14:creationId xmlns:p14="http://schemas.microsoft.com/office/powerpoint/2010/main" val="413603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22F20-F010-B8BF-72D4-0FCEC66538D2}"/>
              </a:ext>
            </a:extLst>
          </p:cNvPr>
          <p:cNvSpPr>
            <a:spLocks noGrp="1"/>
          </p:cNvSpPr>
          <p:nvPr>
            <p:ph type="title"/>
          </p:nvPr>
        </p:nvSpPr>
        <p:spPr>
          <a:xfrm>
            <a:off x="511628" y="2896240"/>
            <a:ext cx="10515600" cy="682839"/>
          </a:xfrm>
        </p:spPr>
        <p:txBody>
          <a:bodyPr/>
          <a:lstStyle/>
          <a:p>
            <a:r>
              <a:rPr lang="en-US" b="1" dirty="0">
                <a:latin typeface="+mn-lt"/>
              </a:rPr>
              <a:t>Backup Slides</a:t>
            </a:r>
          </a:p>
        </p:txBody>
      </p:sp>
      <p:sp>
        <p:nvSpPr>
          <p:cNvPr id="4" name="Slide Number Placeholder 3">
            <a:extLst>
              <a:ext uri="{FF2B5EF4-FFF2-40B4-BE49-F238E27FC236}">
                <a16:creationId xmlns:a16="http://schemas.microsoft.com/office/drawing/2014/main" id="{3DB42D09-DC2A-E089-EB1B-13D09CBC63E4}"/>
              </a:ext>
            </a:extLst>
          </p:cNvPr>
          <p:cNvSpPr>
            <a:spLocks noGrp="1"/>
          </p:cNvSpPr>
          <p:nvPr>
            <p:ph type="sldNum" sz="quarter" idx="12"/>
          </p:nvPr>
        </p:nvSpPr>
        <p:spPr/>
        <p:txBody>
          <a:bodyPr/>
          <a:lstStyle/>
          <a:p>
            <a:fld id="{C0B91FA4-F675-724A-AEB6-1F10BBB026AA}" type="slidenum">
              <a:rPr lang="en-US" smtClean="0"/>
              <a:pPr/>
              <a:t>12</a:t>
            </a:fld>
            <a:endParaRPr lang="en-US" dirty="0"/>
          </a:p>
        </p:txBody>
      </p:sp>
    </p:spTree>
    <p:extLst>
      <p:ext uri="{BB962C8B-B14F-4D97-AF65-F5344CB8AC3E}">
        <p14:creationId xmlns:p14="http://schemas.microsoft.com/office/powerpoint/2010/main" val="304777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DF91-D109-6FB5-3BF2-E9CE12CB695B}"/>
              </a:ext>
            </a:extLst>
          </p:cNvPr>
          <p:cNvSpPr>
            <a:spLocks noGrp="1"/>
          </p:cNvSpPr>
          <p:nvPr>
            <p:ph type="title"/>
          </p:nvPr>
        </p:nvSpPr>
        <p:spPr/>
        <p:txBody>
          <a:bodyPr/>
          <a:lstStyle/>
          <a:p>
            <a:r>
              <a:rPr lang="en-US" b="1" dirty="0">
                <a:latin typeface="+mn-lt"/>
              </a:rPr>
              <a:t>President’s Letters on March 28 and May 31, 2023</a:t>
            </a:r>
          </a:p>
        </p:txBody>
      </p:sp>
      <p:sp>
        <p:nvSpPr>
          <p:cNvPr id="4" name="Slide Number Placeholder 3">
            <a:extLst>
              <a:ext uri="{FF2B5EF4-FFF2-40B4-BE49-F238E27FC236}">
                <a16:creationId xmlns:a16="http://schemas.microsoft.com/office/drawing/2014/main" id="{DA418D2B-9368-48E1-58BF-E7E2FCB91C56}"/>
              </a:ext>
            </a:extLst>
          </p:cNvPr>
          <p:cNvSpPr>
            <a:spLocks noGrp="1"/>
          </p:cNvSpPr>
          <p:nvPr>
            <p:ph type="sldNum" sz="quarter" idx="12"/>
          </p:nvPr>
        </p:nvSpPr>
        <p:spPr/>
        <p:txBody>
          <a:bodyPr/>
          <a:lstStyle/>
          <a:p>
            <a:fld id="{C0B91FA4-F675-724A-AEB6-1F10BBB026AA}" type="slidenum">
              <a:rPr lang="en-US" smtClean="0"/>
              <a:pPr/>
              <a:t>13</a:t>
            </a:fld>
            <a:endParaRPr lang="en-US" dirty="0"/>
          </a:p>
        </p:txBody>
      </p:sp>
      <p:pic>
        <p:nvPicPr>
          <p:cNvPr id="6" name="Picture 5" descr="A picture containing text, screenshot, document, letter&#10;&#10;Description automatically generated">
            <a:extLst>
              <a:ext uri="{FF2B5EF4-FFF2-40B4-BE49-F238E27FC236}">
                <a16:creationId xmlns:a16="http://schemas.microsoft.com/office/drawing/2014/main" id="{F5571AE7-B86B-8BFA-CE96-13505872C033}"/>
              </a:ext>
            </a:extLst>
          </p:cNvPr>
          <p:cNvPicPr>
            <a:picLocks noChangeAspect="1"/>
          </p:cNvPicPr>
          <p:nvPr/>
        </p:nvPicPr>
        <p:blipFill>
          <a:blip r:embed="rId2"/>
          <a:stretch>
            <a:fillRect/>
          </a:stretch>
        </p:blipFill>
        <p:spPr>
          <a:xfrm>
            <a:off x="1257300" y="738930"/>
            <a:ext cx="4738914" cy="6031345"/>
          </a:xfrm>
          <a:prstGeom prst="rect">
            <a:avLst/>
          </a:prstGeom>
        </p:spPr>
      </p:pic>
      <p:pic>
        <p:nvPicPr>
          <p:cNvPr id="8" name="Picture 7" descr="A picture containing text, screenshot, font, document&#10;&#10;Description automatically generated">
            <a:extLst>
              <a:ext uri="{FF2B5EF4-FFF2-40B4-BE49-F238E27FC236}">
                <a16:creationId xmlns:a16="http://schemas.microsoft.com/office/drawing/2014/main" id="{A3B1CD85-4A93-DDE7-259D-44A186D57BD2}"/>
              </a:ext>
            </a:extLst>
          </p:cNvPr>
          <p:cNvPicPr>
            <a:picLocks noChangeAspect="1"/>
          </p:cNvPicPr>
          <p:nvPr/>
        </p:nvPicPr>
        <p:blipFill>
          <a:blip r:embed="rId3"/>
          <a:stretch>
            <a:fillRect/>
          </a:stretch>
        </p:blipFill>
        <p:spPr>
          <a:xfrm>
            <a:off x="6426201" y="651094"/>
            <a:ext cx="4634530" cy="6144580"/>
          </a:xfrm>
          <a:prstGeom prst="rect">
            <a:avLst/>
          </a:prstGeom>
        </p:spPr>
      </p:pic>
    </p:spTree>
    <p:extLst>
      <p:ext uri="{BB962C8B-B14F-4D97-AF65-F5344CB8AC3E}">
        <p14:creationId xmlns:p14="http://schemas.microsoft.com/office/powerpoint/2010/main" val="384219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15577-1203-DDB8-274D-A688C4F64064}"/>
              </a:ext>
            </a:extLst>
          </p:cNvPr>
          <p:cNvSpPr>
            <a:spLocks noGrp="1"/>
          </p:cNvSpPr>
          <p:nvPr>
            <p:ph type="title"/>
          </p:nvPr>
        </p:nvSpPr>
        <p:spPr>
          <a:xfrm>
            <a:off x="838200" y="112434"/>
            <a:ext cx="10515600" cy="682839"/>
          </a:xfrm>
        </p:spPr>
        <p:txBody>
          <a:bodyPr/>
          <a:lstStyle/>
          <a:p>
            <a:r>
              <a:rPr lang="en-US" b="1" dirty="0">
                <a:latin typeface="+mn-lt"/>
              </a:rPr>
              <a:t>NCC Pastors During the Past 70 Years</a:t>
            </a:r>
          </a:p>
        </p:txBody>
      </p:sp>
      <p:pic>
        <p:nvPicPr>
          <p:cNvPr id="6" name="Content Placeholder 5" descr="A picture containing text, screenshot, number, font&#10;&#10;Description automatically generated">
            <a:extLst>
              <a:ext uri="{FF2B5EF4-FFF2-40B4-BE49-F238E27FC236}">
                <a16:creationId xmlns:a16="http://schemas.microsoft.com/office/drawing/2014/main" id="{DDDF873C-9A6B-BA73-E26B-77EE2AF8033C}"/>
              </a:ext>
            </a:extLst>
          </p:cNvPr>
          <p:cNvPicPr>
            <a:picLocks noGrp="1" noChangeAspect="1"/>
          </p:cNvPicPr>
          <p:nvPr>
            <p:ph idx="1"/>
          </p:nvPr>
        </p:nvPicPr>
        <p:blipFill>
          <a:blip r:embed="rId2"/>
          <a:stretch>
            <a:fillRect/>
          </a:stretch>
        </p:blipFill>
        <p:spPr>
          <a:xfrm>
            <a:off x="783771" y="795273"/>
            <a:ext cx="8352728" cy="5923357"/>
          </a:xfrm>
        </p:spPr>
      </p:pic>
      <p:sp>
        <p:nvSpPr>
          <p:cNvPr id="4" name="Slide Number Placeholder 3">
            <a:extLst>
              <a:ext uri="{FF2B5EF4-FFF2-40B4-BE49-F238E27FC236}">
                <a16:creationId xmlns:a16="http://schemas.microsoft.com/office/drawing/2014/main" id="{3F65C546-AE25-0167-9200-4D6B56BAC303}"/>
              </a:ext>
            </a:extLst>
          </p:cNvPr>
          <p:cNvSpPr>
            <a:spLocks noGrp="1"/>
          </p:cNvSpPr>
          <p:nvPr>
            <p:ph type="sldNum" sz="quarter" idx="12"/>
          </p:nvPr>
        </p:nvSpPr>
        <p:spPr/>
        <p:txBody>
          <a:bodyPr/>
          <a:lstStyle/>
          <a:p>
            <a:fld id="{C0B91FA4-F675-724A-AEB6-1F10BBB026AA}" type="slidenum">
              <a:rPr lang="en-US" smtClean="0"/>
              <a:pPr/>
              <a:t>14</a:t>
            </a:fld>
            <a:endParaRPr lang="en-US" dirty="0"/>
          </a:p>
        </p:txBody>
      </p:sp>
      <p:sp>
        <p:nvSpPr>
          <p:cNvPr id="7" name="TextBox 6">
            <a:extLst>
              <a:ext uri="{FF2B5EF4-FFF2-40B4-BE49-F238E27FC236}">
                <a16:creationId xmlns:a16="http://schemas.microsoft.com/office/drawing/2014/main" id="{D8C1DDD8-1EB5-012F-9AFC-99F077F1F9E2}"/>
              </a:ext>
            </a:extLst>
          </p:cNvPr>
          <p:cNvSpPr txBox="1"/>
          <p:nvPr/>
        </p:nvSpPr>
        <p:spPr>
          <a:xfrm>
            <a:off x="9089572" y="1905001"/>
            <a:ext cx="2950028" cy="3970318"/>
          </a:xfrm>
          <a:prstGeom prst="rect">
            <a:avLst/>
          </a:prstGeom>
          <a:noFill/>
        </p:spPr>
        <p:txBody>
          <a:bodyPr wrap="square" rtlCol="0">
            <a:spAutoFit/>
          </a:bodyPr>
          <a:lstStyle/>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UMC senior settled pastors – 36 years </a:t>
            </a: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UCC senior settled pastors – 29 years</a:t>
            </a: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UCC interim pastors – 5 years </a:t>
            </a: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UCC co-pastors/associate pastors – 19 years </a:t>
            </a: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UMC associate pastor - &lt; 1 year</a:t>
            </a:r>
          </a:p>
          <a:p>
            <a:endParaRPr lang="en-US" dirty="0"/>
          </a:p>
        </p:txBody>
      </p:sp>
    </p:spTree>
    <p:extLst>
      <p:ext uri="{BB962C8B-B14F-4D97-AF65-F5344CB8AC3E}">
        <p14:creationId xmlns:p14="http://schemas.microsoft.com/office/powerpoint/2010/main" val="153014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3F34-77E9-C24B-8B55-1FB97E0775CC}"/>
              </a:ext>
            </a:extLst>
          </p:cNvPr>
          <p:cNvSpPr>
            <a:spLocks noGrp="1"/>
          </p:cNvSpPr>
          <p:nvPr>
            <p:ph type="title"/>
          </p:nvPr>
        </p:nvSpPr>
        <p:spPr>
          <a:xfrm>
            <a:off x="838200" y="77215"/>
            <a:ext cx="10515600" cy="682839"/>
          </a:xfrm>
        </p:spPr>
        <p:txBody>
          <a:bodyPr/>
          <a:lstStyle/>
          <a:p>
            <a:r>
              <a:rPr lang="en-US" b="1" dirty="0">
                <a:latin typeface="+mn-lt"/>
              </a:rPr>
              <a:t>Meeting Agenda</a:t>
            </a:r>
          </a:p>
        </p:txBody>
      </p:sp>
      <p:sp>
        <p:nvSpPr>
          <p:cNvPr id="3" name="Content Placeholder 2">
            <a:extLst>
              <a:ext uri="{FF2B5EF4-FFF2-40B4-BE49-F238E27FC236}">
                <a16:creationId xmlns:a16="http://schemas.microsoft.com/office/drawing/2014/main" id="{689E3624-3539-F947-ACC0-5859BB2A0C3F}"/>
              </a:ext>
            </a:extLst>
          </p:cNvPr>
          <p:cNvSpPr>
            <a:spLocks noGrp="1"/>
          </p:cNvSpPr>
          <p:nvPr>
            <p:ph idx="1"/>
          </p:nvPr>
        </p:nvSpPr>
        <p:spPr>
          <a:xfrm>
            <a:off x="805541" y="870396"/>
            <a:ext cx="10733316" cy="5817349"/>
          </a:xfrm>
        </p:spPr>
        <p:txBody>
          <a:bodyPr>
            <a:normAutofit/>
          </a:bodyPr>
          <a:lstStyle/>
          <a:p>
            <a:pPr marL="342900" marR="0" lvl="0" indent="-342900">
              <a:lnSpc>
                <a:spcPct val="150000"/>
              </a:lnSpc>
              <a:spcBef>
                <a:spcPts val="0"/>
              </a:spcBef>
              <a:spcAft>
                <a:spcPts val="0"/>
              </a:spcAft>
              <a:buFont typeface="+mj-lt"/>
              <a:buAutoNum type="arabicPeriod"/>
            </a:pPr>
            <a:r>
              <a:rPr lang="en-US" sz="2000" dirty="0">
                <a:effectLst/>
                <a:ea typeface="Calibri" panose="020F0502020204030204" pitchFamily="34" charset="0"/>
                <a:cs typeface="Calibri" panose="020F0502020204030204" pitchFamily="34" charset="0"/>
              </a:rPr>
              <a:t>Welcome and Call to Order (President)</a:t>
            </a:r>
            <a:endParaRPr lang="en-US" sz="2000" dirty="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dirty="0">
                <a:effectLst/>
                <a:ea typeface="Calibri" panose="020F0502020204030204" pitchFamily="34" charset="0"/>
                <a:cs typeface="Calibri" panose="020F0502020204030204" pitchFamily="34" charset="0"/>
              </a:rPr>
              <a:t>Notice of Call</a:t>
            </a:r>
            <a:endParaRPr lang="en-US" sz="2000" dirty="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dirty="0">
                <a:effectLst/>
                <a:ea typeface="Calibri" panose="020F0502020204030204" pitchFamily="34" charset="0"/>
                <a:cs typeface="Calibri" panose="020F0502020204030204" pitchFamily="34" charset="0"/>
              </a:rPr>
              <a:t>Opening Prayer </a:t>
            </a:r>
            <a:endParaRPr lang="en-US" sz="2000" dirty="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dirty="0">
                <a:effectLst/>
                <a:ea typeface="Calibri" panose="020F0502020204030204" pitchFamily="34" charset="0"/>
                <a:cs typeface="Calibri" panose="020F0502020204030204" pitchFamily="34" charset="0"/>
              </a:rPr>
              <a:t>Review the UCC Search &amp; Call Process and the UMC Appointment Process to call a settled pastor</a:t>
            </a:r>
            <a:endParaRPr lang="en-US" sz="2000" dirty="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dirty="0">
                <a:effectLst/>
                <a:ea typeface="Calibri" panose="020F0502020204030204" pitchFamily="34" charset="0"/>
                <a:cs typeface="Calibri" panose="020F0502020204030204" pitchFamily="34" charset="0"/>
              </a:rPr>
              <a:t>Review rationale to vote using paper ballots; and voting method on Zoom.</a:t>
            </a:r>
            <a:endParaRPr lang="en-US" sz="2000" dirty="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dirty="0">
                <a:effectLst/>
                <a:ea typeface="Calibri" panose="020F0502020204030204" pitchFamily="34" charset="0"/>
                <a:cs typeface="Calibri" panose="020F0502020204030204" pitchFamily="34" charset="0"/>
              </a:rPr>
              <a:t>Procedure Votes</a:t>
            </a:r>
            <a:endParaRPr lang="en-US" sz="2000" dirty="0">
              <a:effectLst/>
              <a:ea typeface="Calibri" panose="020F0502020204030204" pitchFamily="34" charset="0"/>
              <a:cs typeface="Times New Roman" panose="02020603050405020304" pitchFamily="18" charset="0"/>
            </a:endParaRPr>
          </a:p>
          <a:p>
            <a:pPr marL="800100" lvl="1" indent="-342900">
              <a:lnSpc>
                <a:spcPct val="150000"/>
              </a:lnSpc>
              <a:spcBef>
                <a:spcPts val="0"/>
              </a:spcBef>
              <a:buFont typeface="+mj-lt"/>
              <a:buAutoNum type="alphaLcPeriod"/>
            </a:pPr>
            <a:r>
              <a:rPr lang="en-US" sz="2000" b="1" dirty="0">
                <a:solidFill>
                  <a:srgbClr val="000000"/>
                </a:solidFill>
                <a:effectLst/>
                <a:ea typeface="Calibri" panose="020F0502020204030204" pitchFamily="34" charset="0"/>
                <a:cs typeface="Calibri" panose="020F0502020204030204" pitchFamily="34" charset="0"/>
              </a:rPr>
              <a:t>Motion </a:t>
            </a:r>
            <a:r>
              <a:rPr lang="en-US" sz="2000" dirty="0">
                <a:solidFill>
                  <a:srgbClr val="000000"/>
                </a:solidFill>
                <a:effectLst/>
                <a:ea typeface="Calibri" panose="020F0502020204030204" pitchFamily="34" charset="0"/>
                <a:cs typeface="Calibri" panose="020F0502020204030204" pitchFamily="34" charset="0"/>
              </a:rPr>
              <a:t>to approve using a majority of votes to decide between UMC and UCC instead of a 2/3 vote.</a:t>
            </a:r>
            <a:endParaRPr lang="en-US" sz="2000" dirty="0">
              <a:ea typeface="Calibri" panose="020F0502020204030204" pitchFamily="34" charset="0"/>
              <a:cs typeface="Times New Roman" panose="02020603050405020304" pitchFamily="18" charset="0"/>
            </a:endParaRPr>
          </a:p>
          <a:p>
            <a:pPr marL="800100" lvl="1" indent="-342900">
              <a:lnSpc>
                <a:spcPct val="150000"/>
              </a:lnSpc>
              <a:spcBef>
                <a:spcPts val="0"/>
              </a:spcBef>
              <a:buFont typeface="+mj-lt"/>
              <a:buAutoNum type="alphaLcPeriod"/>
            </a:pPr>
            <a:r>
              <a:rPr lang="en-US" sz="2000" b="1" dirty="0">
                <a:solidFill>
                  <a:srgbClr val="000000"/>
                </a:solidFill>
                <a:effectLst/>
                <a:ea typeface="Calibri" panose="020F0502020204030204" pitchFamily="34" charset="0"/>
                <a:cs typeface="Calibri" panose="020F0502020204030204" pitchFamily="34" charset="0"/>
              </a:rPr>
              <a:t>Motion</a:t>
            </a:r>
            <a:r>
              <a:rPr lang="en-US" sz="2000" dirty="0">
                <a:solidFill>
                  <a:srgbClr val="000000"/>
                </a:solidFill>
                <a:effectLst/>
                <a:ea typeface="Calibri" panose="020F0502020204030204" pitchFamily="34" charset="0"/>
                <a:cs typeface="Calibri" panose="020F0502020204030204" pitchFamily="34" charset="0"/>
              </a:rPr>
              <a:t> to approve accepting absentee ballots </a:t>
            </a:r>
            <a:r>
              <a:rPr lang="en-US" sz="2000" dirty="0">
                <a:solidFill>
                  <a:srgbClr val="000000"/>
                </a:solidFill>
                <a:ea typeface="Calibri" panose="020F0502020204030204" pitchFamily="34" charset="0"/>
                <a:cs typeface="Calibri" panose="020F0502020204030204" pitchFamily="34" charset="0"/>
              </a:rPr>
              <a:t>from</a:t>
            </a:r>
            <a:r>
              <a:rPr lang="en-US" sz="2000" dirty="0">
                <a:solidFill>
                  <a:srgbClr val="000000"/>
                </a:solidFill>
                <a:effectLst/>
                <a:ea typeface="Calibri" panose="020F0502020204030204" pitchFamily="34" charset="0"/>
                <a:cs typeface="Calibri" panose="020F0502020204030204" pitchFamily="34" charset="0"/>
              </a:rPr>
              <a:t> a few members who are unable to attend. </a:t>
            </a:r>
            <a:endParaRPr lang="en-US" sz="2000" dirty="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b="1" dirty="0">
                <a:effectLst/>
                <a:ea typeface="Calibri" panose="020F0502020204030204" pitchFamily="34" charset="0"/>
                <a:cs typeface="Calibri" panose="020F0502020204030204" pitchFamily="34" charset="0"/>
              </a:rPr>
              <a:t>Motion to decide between calling a UMC or UCC settled pastor.</a:t>
            </a:r>
            <a:endParaRPr lang="en-US" sz="2000" dirty="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dirty="0">
                <a:effectLst/>
                <a:ea typeface="Calibri" panose="020F0502020204030204" pitchFamily="34" charset="0"/>
                <a:cs typeface="Calibri" panose="020F0502020204030204" pitchFamily="34" charset="0"/>
              </a:rPr>
              <a:t>Benediction </a:t>
            </a:r>
            <a:endParaRPr lang="en-US" sz="2000" dirty="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pPr>
            <a:r>
              <a:rPr lang="en-US" sz="2000" dirty="0">
                <a:effectLst/>
                <a:ea typeface="Calibri" panose="020F0502020204030204" pitchFamily="34" charset="0"/>
                <a:cs typeface="Calibri" panose="020F0502020204030204" pitchFamily="34" charset="0"/>
              </a:rPr>
              <a:t>Adjournment</a:t>
            </a:r>
            <a:endParaRPr lang="en-US" sz="2000" dirty="0">
              <a:effectLst/>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n-US" sz="2400" dirty="0"/>
          </a:p>
          <a:p>
            <a:pPr lvl="0"/>
            <a:endParaRPr lang="en-US" dirty="0"/>
          </a:p>
          <a:p>
            <a:pPr marL="0" indent="0">
              <a:buNone/>
            </a:pPr>
            <a:endParaRPr lang="en-US" sz="2600" dirty="0"/>
          </a:p>
        </p:txBody>
      </p:sp>
      <p:sp>
        <p:nvSpPr>
          <p:cNvPr id="4" name="Slide Number Placeholder 3">
            <a:extLst>
              <a:ext uri="{FF2B5EF4-FFF2-40B4-BE49-F238E27FC236}">
                <a16:creationId xmlns:a16="http://schemas.microsoft.com/office/drawing/2014/main" id="{7A05CE97-FB7B-A72D-07FA-71F0C8B6F6BA}"/>
              </a:ext>
            </a:extLst>
          </p:cNvPr>
          <p:cNvSpPr>
            <a:spLocks noGrp="1"/>
          </p:cNvSpPr>
          <p:nvPr>
            <p:ph type="sldNum" sz="quarter" idx="12"/>
          </p:nvPr>
        </p:nvSpPr>
        <p:spPr/>
        <p:txBody>
          <a:bodyPr/>
          <a:lstStyle/>
          <a:p>
            <a:fld id="{C0B91FA4-F675-724A-AEB6-1F10BBB026AA}" type="slidenum">
              <a:rPr lang="en-US" smtClean="0"/>
              <a:pPr/>
              <a:t>2</a:t>
            </a:fld>
            <a:endParaRPr lang="en-US" dirty="0"/>
          </a:p>
        </p:txBody>
      </p:sp>
    </p:spTree>
    <p:extLst>
      <p:ext uri="{BB962C8B-B14F-4D97-AF65-F5344CB8AC3E}">
        <p14:creationId xmlns:p14="http://schemas.microsoft.com/office/powerpoint/2010/main" val="3760235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A8EA-3DD9-87EB-A869-D897A26EE386}"/>
              </a:ext>
            </a:extLst>
          </p:cNvPr>
          <p:cNvSpPr>
            <a:spLocks noGrp="1"/>
          </p:cNvSpPr>
          <p:nvPr>
            <p:ph type="title"/>
          </p:nvPr>
        </p:nvSpPr>
        <p:spPr>
          <a:xfrm>
            <a:off x="838200" y="171843"/>
            <a:ext cx="10515600" cy="682839"/>
          </a:xfrm>
        </p:spPr>
        <p:txBody>
          <a:bodyPr>
            <a:normAutofit/>
          </a:bodyPr>
          <a:lstStyle/>
          <a:p>
            <a:r>
              <a:rPr lang="en-US" b="1" dirty="0">
                <a:effectLst/>
                <a:latin typeface="+mn-lt"/>
                <a:ea typeface="Calibri" panose="020F0502020204030204" pitchFamily="34" charset="0"/>
                <a:cs typeface="Times New Roman" panose="02020603050405020304" pitchFamily="18" charset="0"/>
              </a:rPr>
              <a:t>Notice of Call</a:t>
            </a:r>
            <a:endParaRPr lang="en-US" b="1" dirty="0">
              <a:latin typeface="+mn-lt"/>
            </a:endParaRPr>
          </a:p>
        </p:txBody>
      </p:sp>
      <p:sp>
        <p:nvSpPr>
          <p:cNvPr id="3" name="Content Placeholder 2">
            <a:extLst>
              <a:ext uri="{FF2B5EF4-FFF2-40B4-BE49-F238E27FC236}">
                <a16:creationId xmlns:a16="http://schemas.microsoft.com/office/drawing/2014/main" id="{04BCB934-8306-50E7-24D6-D48EC39ABB7B}"/>
              </a:ext>
            </a:extLst>
          </p:cNvPr>
          <p:cNvSpPr>
            <a:spLocks noGrp="1"/>
          </p:cNvSpPr>
          <p:nvPr>
            <p:ph idx="1"/>
          </p:nvPr>
        </p:nvSpPr>
        <p:spPr>
          <a:xfrm>
            <a:off x="1447800" y="1342275"/>
            <a:ext cx="9551894" cy="5272837"/>
          </a:xfrm>
        </p:spPr>
        <p:txBody>
          <a:bodyPr/>
          <a:lstStyle/>
          <a:p>
            <a:pPr marL="0" marR="0" indent="0">
              <a:lnSpc>
                <a:spcPct val="150000"/>
              </a:lnSpc>
              <a:spcBef>
                <a:spcPts val="0"/>
              </a:spcBef>
              <a:spcAft>
                <a:spcPts val="1200"/>
              </a:spcAft>
              <a:buNone/>
            </a:pPr>
            <a:r>
              <a:rPr lang="en-US" i="1" dirty="0">
                <a:solidFill>
                  <a:srgbClr val="333333"/>
                </a:solidFill>
                <a:effectLst/>
                <a:ea typeface="Times New Roman" panose="02020603050405020304" pitchFamily="18" charset="0"/>
                <a:cs typeface="Times New Roman" panose="02020603050405020304" pitchFamily="18" charset="0"/>
              </a:rPr>
              <a:t>NOTICE OF CALL is given herewith to the members of the Niantic Community Church, Inc. for a Special Meeting of the Congregation on Sunday, June 11, 2023, following the worship service, for the purpose of voting on which denomination (UCC or UMC) we will select for our settled pastor search.</a:t>
            </a:r>
            <a:endParaRPr lang="en-US" dirty="0">
              <a:effectLst/>
              <a:ea typeface="Calibri" panose="020F0502020204030204" pitchFamily="34" charset="0"/>
              <a:cs typeface="Times New Roman" panose="02020603050405020304" pitchFamily="18" charset="0"/>
            </a:endParaRPr>
          </a:p>
          <a:p>
            <a:pPr marL="0" indent="0">
              <a:spcBef>
                <a:spcPts val="0"/>
              </a:spcBef>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19AFDD95-A32C-320C-3A6F-97112F52F410}"/>
              </a:ext>
            </a:extLst>
          </p:cNvPr>
          <p:cNvSpPr>
            <a:spLocks noGrp="1"/>
          </p:cNvSpPr>
          <p:nvPr>
            <p:ph type="sldNum" sz="quarter" idx="12"/>
          </p:nvPr>
        </p:nvSpPr>
        <p:spPr/>
        <p:txBody>
          <a:bodyPr/>
          <a:lstStyle/>
          <a:p>
            <a:fld id="{C0B91FA4-F675-724A-AEB6-1F10BBB026AA}" type="slidenum">
              <a:rPr lang="en-US" smtClean="0"/>
              <a:pPr/>
              <a:t>3</a:t>
            </a:fld>
            <a:endParaRPr lang="en-US" dirty="0"/>
          </a:p>
        </p:txBody>
      </p:sp>
    </p:spTree>
    <p:extLst>
      <p:ext uri="{BB962C8B-B14F-4D97-AF65-F5344CB8AC3E}">
        <p14:creationId xmlns:p14="http://schemas.microsoft.com/office/powerpoint/2010/main" val="129405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1B7AF-E900-8A55-3366-D3A26AF0EC98}"/>
              </a:ext>
            </a:extLst>
          </p:cNvPr>
          <p:cNvSpPr>
            <a:spLocks noGrp="1"/>
          </p:cNvSpPr>
          <p:nvPr>
            <p:ph type="title"/>
          </p:nvPr>
        </p:nvSpPr>
        <p:spPr>
          <a:xfrm>
            <a:off x="838200" y="2874468"/>
            <a:ext cx="10515600" cy="682839"/>
          </a:xfrm>
        </p:spPr>
        <p:txBody>
          <a:bodyPr>
            <a:noAutofit/>
          </a:bodyPr>
          <a:lstStyle/>
          <a:p>
            <a:r>
              <a:rPr lang="en-US" sz="4400" b="1" dirty="0"/>
              <a:t>Opening Prayer</a:t>
            </a:r>
          </a:p>
        </p:txBody>
      </p:sp>
      <p:sp>
        <p:nvSpPr>
          <p:cNvPr id="4" name="Slide Number Placeholder 3">
            <a:extLst>
              <a:ext uri="{FF2B5EF4-FFF2-40B4-BE49-F238E27FC236}">
                <a16:creationId xmlns:a16="http://schemas.microsoft.com/office/drawing/2014/main" id="{74628F3E-C694-BAF5-3C6F-CD6884FB0E9A}"/>
              </a:ext>
            </a:extLst>
          </p:cNvPr>
          <p:cNvSpPr>
            <a:spLocks noGrp="1"/>
          </p:cNvSpPr>
          <p:nvPr>
            <p:ph type="sldNum" sz="quarter" idx="12"/>
          </p:nvPr>
        </p:nvSpPr>
        <p:spPr/>
        <p:txBody>
          <a:bodyPr/>
          <a:lstStyle/>
          <a:p>
            <a:fld id="{C0B91FA4-F675-724A-AEB6-1F10BBB026AA}" type="slidenum">
              <a:rPr lang="en-US" smtClean="0"/>
              <a:pPr/>
              <a:t>4</a:t>
            </a:fld>
            <a:endParaRPr lang="en-US" dirty="0"/>
          </a:p>
        </p:txBody>
      </p:sp>
    </p:spTree>
    <p:extLst>
      <p:ext uri="{BB962C8B-B14F-4D97-AF65-F5344CB8AC3E}">
        <p14:creationId xmlns:p14="http://schemas.microsoft.com/office/powerpoint/2010/main" val="255940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75233-92FF-ECAF-2C93-328ED4729C89}"/>
              </a:ext>
            </a:extLst>
          </p:cNvPr>
          <p:cNvSpPr>
            <a:spLocks noGrp="1"/>
          </p:cNvSpPr>
          <p:nvPr>
            <p:ph type="title"/>
          </p:nvPr>
        </p:nvSpPr>
        <p:spPr>
          <a:xfrm>
            <a:off x="838200" y="130141"/>
            <a:ext cx="10515600" cy="682839"/>
          </a:xfrm>
        </p:spPr>
        <p:txBody>
          <a:bodyPr/>
          <a:lstStyle/>
          <a:p>
            <a:r>
              <a:rPr lang="en-US" b="1" dirty="0">
                <a:latin typeface="+mn-lt"/>
              </a:rPr>
              <a:t>Settled Pastor Search and Call Processes</a:t>
            </a:r>
          </a:p>
        </p:txBody>
      </p:sp>
      <p:sp>
        <p:nvSpPr>
          <p:cNvPr id="3" name="Content Placeholder 2">
            <a:extLst>
              <a:ext uri="{FF2B5EF4-FFF2-40B4-BE49-F238E27FC236}">
                <a16:creationId xmlns:a16="http://schemas.microsoft.com/office/drawing/2014/main" id="{719BE2B7-B291-FC54-047D-F75D132C8E36}"/>
              </a:ext>
            </a:extLst>
          </p:cNvPr>
          <p:cNvSpPr>
            <a:spLocks noGrp="1"/>
          </p:cNvSpPr>
          <p:nvPr>
            <p:ph idx="1"/>
          </p:nvPr>
        </p:nvSpPr>
        <p:spPr>
          <a:xfrm>
            <a:off x="838200" y="1159713"/>
            <a:ext cx="10515600" cy="5272837"/>
          </a:xfrm>
        </p:spPr>
        <p:txBody>
          <a:bodyPr/>
          <a:lstStyle/>
          <a:p>
            <a:pPr marL="0" indent="0">
              <a:buNone/>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23 April 2023, UMC and UCC representatives provided information on settled pastor search and call &amp; appointment processes.</a:t>
            </a:r>
          </a:p>
          <a:p>
            <a:pPr marL="0" indent="0">
              <a:buNone/>
            </a:pPr>
            <a:endPar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UCC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Rev. Isaac Lawson, Area Conference Minister, South Central Region</a:t>
            </a:r>
          </a:p>
          <a:p>
            <a:pPr marL="0" indent="0">
              <a:buNone/>
            </a:pPr>
            <a:endPar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UMC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Rev. Wanda</a:t>
            </a:r>
            <a:r>
              <a:rPr lang="en-US" sz="3200" dirty="0">
                <a:solidFill>
                  <a:srgbClr val="000000"/>
                </a:solidFill>
                <a:effectLst/>
                <a:ea typeface="Calibri" panose="020F0502020204030204" pitchFamily="34" charset="0"/>
                <a:cs typeface="Calibri" panose="020F0502020204030204" pitchFamily="34" charset="0"/>
              </a:rPr>
              <a:t> </a:t>
            </a:r>
            <a:r>
              <a:rPr lang="en-US" sz="3200" b="0" i="0" u="none" strike="noStrike" dirty="0">
                <a:solidFill>
                  <a:srgbClr val="000000"/>
                </a:solidFill>
                <a:effectLst/>
              </a:rPr>
              <a:t>Santos-Pérez</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Seacoast District Superintendent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F0FA765-0027-1528-CDDD-7460C8039E13}"/>
              </a:ext>
            </a:extLst>
          </p:cNvPr>
          <p:cNvSpPr>
            <a:spLocks noGrp="1"/>
          </p:cNvSpPr>
          <p:nvPr>
            <p:ph type="sldNum" sz="quarter" idx="12"/>
          </p:nvPr>
        </p:nvSpPr>
        <p:spPr/>
        <p:txBody>
          <a:bodyPr/>
          <a:lstStyle/>
          <a:p>
            <a:fld id="{C0B91FA4-F675-724A-AEB6-1F10BBB026AA}" type="slidenum">
              <a:rPr lang="en-US" smtClean="0"/>
              <a:pPr/>
              <a:t>5</a:t>
            </a:fld>
            <a:endParaRPr lang="en-US" dirty="0"/>
          </a:p>
        </p:txBody>
      </p:sp>
    </p:spTree>
    <p:extLst>
      <p:ext uri="{BB962C8B-B14F-4D97-AF65-F5344CB8AC3E}">
        <p14:creationId xmlns:p14="http://schemas.microsoft.com/office/powerpoint/2010/main" val="1048119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982BA-2D7D-534E-B6B2-3986B0BC8792}"/>
              </a:ext>
            </a:extLst>
          </p:cNvPr>
          <p:cNvSpPr>
            <a:spLocks noGrp="1"/>
          </p:cNvSpPr>
          <p:nvPr>
            <p:ph type="title"/>
          </p:nvPr>
        </p:nvSpPr>
        <p:spPr>
          <a:xfrm>
            <a:off x="838200" y="-8922"/>
            <a:ext cx="10515600" cy="682839"/>
          </a:xfrm>
        </p:spPr>
        <p:txBody>
          <a:bodyPr/>
          <a:lstStyle/>
          <a:p>
            <a:r>
              <a:rPr lang="en-US" b="1" dirty="0">
                <a:latin typeface="+mn-lt"/>
              </a:rPr>
              <a:t>Summary of UMC and UCC Processes</a:t>
            </a:r>
          </a:p>
        </p:txBody>
      </p:sp>
      <p:sp>
        <p:nvSpPr>
          <p:cNvPr id="4" name="Slide Number Placeholder 3">
            <a:extLst>
              <a:ext uri="{FF2B5EF4-FFF2-40B4-BE49-F238E27FC236}">
                <a16:creationId xmlns:a16="http://schemas.microsoft.com/office/drawing/2014/main" id="{1CD2996C-4B2F-47C0-0304-A3CBEF18869B}"/>
              </a:ext>
            </a:extLst>
          </p:cNvPr>
          <p:cNvSpPr>
            <a:spLocks noGrp="1"/>
          </p:cNvSpPr>
          <p:nvPr>
            <p:ph type="sldNum" sz="quarter" idx="12"/>
          </p:nvPr>
        </p:nvSpPr>
        <p:spPr/>
        <p:txBody>
          <a:bodyPr/>
          <a:lstStyle/>
          <a:p>
            <a:fld id="{C0B91FA4-F675-724A-AEB6-1F10BBB026AA}" type="slidenum">
              <a:rPr lang="en-US" smtClean="0"/>
              <a:pPr/>
              <a:t>6</a:t>
            </a:fld>
            <a:endParaRPr lang="en-US" dirty="0"/>
          </a:p>
        </p:txBody>
      </p:sp>
      <p:pic>
        <p:nvPicPr>
          <p:cNvPr id="12" name="Picture 11" descr="A picture containing text, screenshot, font, number&#10;&#10;Description automatically generated">
            <a:extLst>
              <a:ext uri="{FF2B5EF4-FFF2-40B4-BE49-F238E27FC236}">
                <a16:creationId xmlns:a16="http://schemas.microsoft.com/office/drawing/2014/main" id="{93B468A2-325B-6171-0AD1-7CA1C3EA0BCD}"/>
              </a:ext>
            </a:extLst>
          </p:cNvPr>
          <p:cNvPicPr>
            <a:picLocks noChangeAspect="1"/>
          </p:cNvPicPr>
          <p:nvPr/>
        </p:nvPicPr>
        <p:blipFill>
          <a:blip r:embed="rId3"/>
          <a:stretch>
            <a:fillRect/>
          </a:stretch>
        </p:blipFill>
        <p:spPr>
          <a:xfrm>
            <a:off x="1415144" y="633922"/>
            <a:ext cx="9394370" cy="6216830"/>
          </a:xfrm>
          <a:prstGeom prst="rect">
            <a:avLst/>
          </a:prstGeom>
        </p:spPr>
      </p:pic>
    </p:spTree>
    <p:extLst>
      <p:ext uri="{BB962C8B-B14F-4D97-AF65-F5344CB8AC3E}">
        <p14:creationId xmlns:p14="http://schemas.microsoft.com/office/powerpoint/2010/main" val="340770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4005-4C07-9891-BB78-330E41AC3F38}"/>
              </a:ext>
            </a:extLst>
          </p:cNvPr>
          <p:cNvSpPr>
            <a:spLocks noGrp="1"/>
          </p:cNvSpPr>
          <p:nvPr>
            <p:ph type="title"/>
          </p:nvPr>
        </p:nvSpPr>
        <p:spPr>
          <a:xfrm>
            <a:off x="838200" y="98611"/>
            <a:ext cx="10515600" cy="682839"/>
          </a:xfrm>
        </p:spPr>
        <p:txBody>
          <a:bodyPr/>
          <a:lstStyle/>
          <a:p>
            <a:r>
              <a:rPr lang="en-US" b="1" dirty="0"/>
              <a:t>Search Committee Members</a:t>
            </a:r>
          </a:p>
        </p:txBody>
      </p:sp>
      <p:sp>
        <p:nvSpPr>
          <p:cNvPr id="3" name="Content Placeholder 2">
            <a:extLst>
              <a:ext uri="{FF2B5EF4-FFF2-40B4-BE49-F238E27FC236}">
                <a16:creationId xmlns:a16="http://schemas.microsoft.com/office/drawing/2014/main" id="{A440C603-1245-18AB-F8D6-E786B623EE28}"/>
              </a:ext>
            </a:extLst>
          </p:cNvPr>
          <p:cNvSpPr>
            <a:spLocks noGrp="1"/>
          </p:cNvSpPr>
          <p:nvPr>
            <p:ph idx="1"/>
          </p:nvPr>
        </p:nvSpPr>
        <p:spPr/>
        <p:txBody>
          <a:bodyPr/>
          <a:lstStyle/>
          <a:p>
            <a:pPr indent="0">
              <a:spcBef>
                <a:spcPts val="0"/>
              </a:spcBef>
              <a:buNone/>
            </a:pPr>
            <a:endParaRPr lang="en-US"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indent="0">
              <a:spcBef>
                <a:spcPts val="0"/>
              </a:spcBef>
              <a:buNone/>
            </a:pPr>
            <a:endParaRPr lang="en-US" u="sng"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0">
              <a:spcBef>
                <a:spcPts val="0"/>
              </a:spcBef>
              <a:buNone/>
            </a:pPr>
            <a:r>
              <a:rPr lang="en-US"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UCC: </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Nancy Hunt, Peter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Crizer</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Holly Buhler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indent="0">
              <a:spcBef>
                <a:spcPts val="0"/>
              </a:spcBef>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indent="0">
              <a:spcBef>
                <a:spcPts val="0"/>
              </a:spcBef>
              <a:buNone/>
            </a:pPr>
            <a:r>
              <a:rPr lang="en-US"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Bette Mahon, Roe Granger, and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Leyna</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Rasmussen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indent="0">
              <a:spcBef>
                <a:spcPts val="0"/>
              </a:spcBef>
              <a:buNone/>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indent="0">
              <a:spcBef>
                <a:spcPts val="0"/>
              </a:spcBef>
              <a:buNone/>
            </a:pPr>
            <a:r>
              <a:rPr lang="en-US"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UMC: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Verna Swann, Mary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Mirecki</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Ellen Ashburn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On May 28</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dirty="0">
                <a:effectLst/>
                <a:latin typeface="Calibri" panose="020F0502020204030204" pitchFamily="34" charset="0"/>
                <a:ea typeface="Calibri" panose="020F0502020204030204" pitchFamily="34" charset="0"/>
                <a:cs typeface="Times New Roman" panose="02020603050405020304" pitchFamily="18" charset="0"/>
              </a:rPr>
              <a:t>, 2023 we commissioned the Pastoral Search Committee,  signifying the initiation of the search process.</a:t>
            </a:r>
            <a:endParaRPr lang="en-US" dirty="0"/>
          </a:p>
        </p:txBody>
      </p:sp>
      <p:sp>
        <p:nvSpPr>
          <p:cNvPr id="4" name="Slide Number Placeholder 3">
            <a:extLst>
              <a:ext uri="{FF2B5EF4-FFF2-40B4-BE49-F238E27FC236}">
                <a16:creationId xmlns:a16="http://schemas.microsoft.com/office/drawing/2014/main" id="{66222E78-E622-80AC-E0DC-E53039F764E2}"/>
              </a:ext>
            </a:extLst>
          </p:cNvPr>
          <p:cNvSpPr>
            <a:spLocks noGrp="1"/>
          </p:cNvSpPr>
          <p:nvPr>
            <p:ph type="sldNum" sz="quarter" idx="12"/>
          </p:nvPr>
        </p:nvSpPr>
        <p:spPr/>
        <p:txBody>
          <a:bodyPr/>
          <a:lstStyle/>
          <a:p>
            <a:fld id="{C0B91FA4-F675-724A-AEB6-1F10BBB026AA}" type="slidenum">
              <a:rPr lang="en-US" smtClean="0"/>
              <a:pPr/>
              <a:t>7</a:t>
            </a:fld>
            <a:endParaRPr lang="en-US" dirty="0"/>
          </a:p>
        </p:txBody>
      </p:sp>
    </p:spTree>
    <p:extLst>
      <p:ext uri="{BB962C8B-B14F-4D97-AF65-F5344CB8AC3E}">
        <p14:creationId xmlns:p14="http://schemas.microsoft.com/office/powerpoint/2010/main" val="3842686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8EF44-810C-D4A1-9DF9-CA08302558DD}"/>
              </a:ext>
            </a:extLst>
          </p:cNvPr>
          <p:cNvSpPr>
            <a:spLocks noGrp="1"/>
          </p:cNvSpPr>
          <p:nvPr>
            <p:ph type="title"/>
          </p:nvPr>
        </p:nvSpPr>
        <p:spPr/>
        <p:txBody>
          <a:bodyPr/>
          <a:lstStyle/>
          <a:p>
            <a:r>
              <a:rPr lang="en-US" b="1" dirty="0"/>
              <a:t>Voting Methods</a:t>
            </a:r>
          </a:p>
        </p:txBody>
      </p:sp>
      <p:sp>
        <p:nvSpPr>
          <p:cNvPr id="3" name="Content Placeholder 2">
            <a:extLst>
              <a:ext uri="{FF2B5EF4-FFF2-40B4-BE49-F238E27FC236}">
                <a16:creationId xmlns:a16="http://schemas.microsoft.com/office/drawing/2014/main" id="{56241C34-BAE2-1C75-BABC-6FEB17E88A9B}"/>
              </a:ext>
            </a:extLst>
          </p:cNvPr>
          <p:cNvSpPr>
            <a:spLocks noGrp="1"/>
          </p:cNvSpPr>
          <p:nvPr>
            <p:ph idx="1"/>
          </p:nvPr>
        </p:nvSpPr>
        <p:spPr>
          <a:xfrm>
            <a:off x="838200" y="915012"/>
            <a:ext cx="10515600" cy="5272837"/>
          </a:xfrm>
        </p:spPr>
        <p:txBody>
          <a:bodyPr>
            <a:normAutofit lnSpcReduction="10000"/>
          </a:bodyPr>
          <a:lstStyle/>
          <a:p>
            <a:r>
              <a:rPr lang="en-US" dirty="0"/>
              <a:t>Only current church members may vote – by casting a ballot you attest that you are a member of NCC</a:t>
            </a:r>
          </a:p>
          <a:p>
            <a:pPr marL="0" indent="0">
              <a:buNone/>
            </a:pPr>
            <a:endParaRPr lang="en-US" dirty="0"/>
          </a:p>
          <a:p>
            <a:r>
              <a:rPr lang="en-US" dirty="0"/>
              <a:t>We will use paper ballots for the vote to decide between UCC and UMC, because</a:t>
            </a:r>
          </a:p>
          <a:p>
            <a:pPr lvl="1"/>
            <a:r>
              <a:rPr lang="en-US" b="0" i="0" u="none" strike="noStrike" dirty="0">
                <a:solidFill>
                  <a:srgbClr val="000000"/>
                </a:solidFill>
                <a:effectLst/>
                <a:latin typeface="Helvetica" pitchFamily="2" charset="0"/>
              </a:rPr>
              <a:t>Order of UMC or UCC matters </a:t>
            </a:r>
          </a:p>
          <a:p>
            <a:pPr lvl="1"/>
            <a:r>
              <a:rPr lang="en-US" b="0" i="0" u="none" strike="noStrike" dirty="0">
                <a:solidFill>
                  <a:srgbClr val="000000"/>
                </a:solidFill>
                <a:effectLst/>
                <a:latin typeface="Helvetica" pitchFamily="2" charset="0"/>
              </a:rPr>
              <a:t>Raising hands to vote may be uncomfortable for some people and can challenge or sway their true vote. </a:t>
            </a:r>
            <a:r>
              <a:rPr lang="en-US" dirty="0">
                <a:solidFill>
                  <a:srgbClr val="000000"/>
                </a:solidFill>
                <a:latin typeface="Helvetica" pitchFamily="2" charset="0"/>
              </a:rPr>
              <a:t>Some </a:t>
            </a:r>
            <a:r>
              <a:rPr lang="en-US" b="0" i="0" u="none" strike="noStrike" dirty="0">
                <a:solidFill>
                  <a:srgbClr val="000000"/>
                </a:solidFill>
                <a:effectLst/>
                <a:latin typeface="Helvetica" pitchFamily="2" charset="0"/>
              </a:rPr>
              <a:t>may not vote at all for other reasons. </a:t>
            </a:r>
          </a:p>
          <a:p>
            <a:pPr marL="457200" lvl="1" indent="0">
              <a:buNone/>
            </a:pPr>
            <a:endParaRPr lang="en-US" b="0" i="0" u="none" strike="noStrike" dirty="0">
              <a:solidFill>
                <a:srgbClr val="000000"/>
              </a:solidFill>
              <a:effectLst/>
              <a:latin typeface="Helvetica" pitchFamily="2" charset="0"/>
            </a:endParaRPr>
          </a:p>
          <a:p>
            <a:r>
              <a:rPr lang="en-US" dirty="0"/>
              <a:t>Zoom voting </a:t>
            </a:r>
          </a:p>
          <a:p>
            <a:pPr lvl="1"/>
            <a:r>
              <a:rPr lang="en-US" dirty="0">
                <a:solidFill>
                  <a:srgbClr val="000000"/>
                </a:solidFill>
                <a:latin typeface="Helvetica" pitchFamily="2" charset="0"/>
              </a:rPr>
              <a:t>M</a:t>
            </a:r>
            <a:r>
              <a:rPr lang="en-US" b="0" i="0" u="none" strike="noStrike" dirty="0">
                <a:solidFill>
                  <a:srgbClr val="000000"/>
                </a:solidFill>
                <a:effectLst/>
                <a:latin typeface="Helvetica" pitchFamily="2" charset="0"/>
              </a:rPr>
              <a:t>embers on zoom may submit their vote via Chat to the Tech Team (Host) only, their votes will not be shown on screen.</a:t>
            </a:r>
            <a:endParaRPr lang="en-US" dirty="0"/>
          </a:p>
        </p:txBody>
      </p:sp>
      <p:sp>
        <p:nvSpPr>
          <p:cNvPr id="4" name="Slide Number Placeholder 3">
            <a:extLst>
              <a:ext uri="{FF2B5EF4-FFF2-40B4-BE49-F238E27FC236}">
                <a16:creationId xmlns:a16="http://schemas.microsoft.com/office/drawing/2014/main" id="{703ECC36-306F-FDF8-556E-333B1D4D2734}"/>
              </a:ext>
            </a:extLst>
          </p:cNvPr>
          <p:cNvSpPr>
            <a:spLocks noGrp="1"/>
          </p:cNvSpPr>
          <p:nvPr>
            <p:ph type="sldNum" sz="quarter" idx="12"/>
          </p:nvPr>
        </p:nvSpPr>
        <p:spPr/>
        <p:txBody>
          <a:bodyPr/>
          <a:lstStyle/>
          <a:p>
            <a:fld id="{C0B91FA4-F675-724A-AEB6-1F10BBB026AA}" type="slidenum">
              <a:rPr lang="en-US" smtClean="0"/>
              <a:pPr/>
              <a:t>8</a:t>
            </a:fld>
            <a:endParaRPr lang="en-US" dirty="0"/>
          </a:p>
        </p:txBody>
      </p:sp>
    </p:spTree>
    <p:extLst>
      <p:ext uri="{BB962C8B-B14F-4D97-AF65-F5344CB8AC3E}">
        <p14:creationId xmlns:p14="http://schemas.microsoft.com/office/powerpoint/2010/main" val="3664739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B674-F5B9-0A01-7F81-792EF25E750B}"/>
              </a:ext>
            </a:extLst>
          </p:cNvPr>
          <p:cNvSpPr>
            <a:spLocks noGrp="1"/>
          </p:cNvSpPr>
          <p:nvPr>
            <p:ph type="title"/>
          </p:nvPr>
        </p:nvSpPr>
        <p:spPr/>
        <p:txBody>
          <a:bodyPr/>
          <a:lstStyle/>
          <a:p>
            <a:r>
              <a:rPr lang="en-US" b="1" dirty="0"/>
              <a:t>Procedural Votes</a:t>
            </a:r>
          </a:p>
        </p:txBody>
      </p:sp>
      <p:sp>
        <p:nvSpPr>
          <p:cNvPr id="3" name="Content Placeholder 2">
            <a:extLst>
              <a:ext uri="{FF2B5EF4-FFF2-40B4-BE49-F238E27FC236}">
                <a16:creationId xmlns:a16="http://schemas.microsoft.com/office/drawing/2014/main" id="{6B7E23C9-93E1-4498-8BAF-BD4C59DB27CA}"/>
              </a:ext>
            </a:extLst>
          </p:cNvPr>
          <p:cNvSpPr>
            <a:spLocks noGrp="1"/>
          </p:cNvSpPr>
          <p:nvPr>
            <p:ph idx="1"/>
          </p:nvPr>
        </p:nvSpPr>
        <p:spPr>
          <a:xfrm>
            <a:off x="1055914" y="904126"/>
            <a:ext cx="10167257" cy="5272837"/>
          </a:xfrm>
        </p:spPr>
        <p:txBody>
          <a:bodyPr/>
          <a:lstStyle/>
          <a:p>
            <a:pPr marL="0" indent="0">
              <a:buNone/>
            </a:pPr>
            <a:endParaRPr lang="en-US"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Motion </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approve </a:t>
            </a: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a super </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majority of votes to decide between UMC and UCC instead of a 2/3 vote.</a:t>
            </a:r>
          </a:p>
          <a:p>
            <a:pPr marL="0" indent="0">
              <a:buNone/>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Motion</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approve accepting absentee ballots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from</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few members who are unable to attend.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34E721E0-37EC-59BD-A336-0A1BAF3B4F12}"/>
              </a:ext>
            </a:extLst>
          </p:cNvPr>
          <p:cNvSpPr>
            <a:spLocks noGrp="1"/>
          </p:cNvSpPr>
          <p:nvPr>
            <p:ph type="sldNum" sz="quarter" idx="12"/>
          </p:nvPr>
        </p:nvSpPr>
        <p:spPr/>
        <p:txBody>
          <a:bodyPr/>
          <a:lstStyle/>
          <a:p>
            <a:fld id="{C0B91FA4-F675-724A-AEB6-1F10BBB026AA}" type="slidenum">
              <a:rPr lang="en-US" smtClean="0"/>
              <a:pPr/>
              <a:t>9</a:t>
            </a:fld>
            <a:endParaRPr lang="en-US" dirty="0"/>
          </a:p>
        </p:txBody>
      </p:sp>
    </p:spTree>
    <p:extLst>
      <p:ext uri="{BB962C8B-B14F-4D97-AF65-F5344CB8AC3E}">
        <p14:creationId xmlns:p14="http://schemas.microsoft.com/office/powerpoint/2010/main" val="4114798431"/>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9211</TotalTime>
  <Words>526</Words>
  <Application>Microsoft Macintosh PowerPoint</Application>
  <PresentationFormat>Widescreen</PresentationFormat>
  <Paragraphs>80</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Helvetica</vt:lpstr>
      <vt:lpstr>Office Theme</vt:lpstr>
      <vt:lpstr>Special Congregational Meeting  June 11th, 2023 </vt:lpstr>
      <vt:lpstr>Meeting Agenda</vt:lpstr>
      <vt:lpstr>Notice of Call</vt:lpstr>
      <vt:lpstr>Opening Prayer</vt:lpstr>
      <vt:lpstr>Settled Pastor Search and Call Processes</vt:lpstr>
      <vt:lpstr>Summary of UMC and UCC Processes</vt:lpstr>
      <vt:lpstr>Search Committee Members</vt:lpstr>
      <vt:lpstr>Voting Methods</vt:lpstr>
      <vt:lpstr>Procedural Votes</vt:lpstr>
      <vt:lpstr>Motion to decide between calling a  UMC or UCC settled pastor.</vt:lpstr>
      <vt:lpstr>  Benediction by Rev. Dr. Eric Elnes  Adjournment  </vt:lpstr>
      <vt:lpstr>Backup Slides</vt:lpstr>
      <vt:lpstr>President’s Letters on March 28 and May 31, 2023</vt:lpstr>
      <vt:lpstr>NCC Pastors During the Past 70 Years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Frank Chan</dc:creator>
  <cp:keywords/>
  <dc:description/>
  <cp:lastModifiedBy>Frank Chan</cp:lastModifiedBy>
  <cp:revision>397</cp:revision>
  <cp:lastPrinted>2022-10-23T09:31:37Z</cp:lastPrinted>
  <dcterms:created xsi:type="dcterms:W3CDTF">2021-08-10T13:49:46Z</dcterms:created>
  <dcterms:modified xsi:type="dcterms:W3CDTF">2023-06-09T19:13:38Z</dcterms:modified>
  <cp:category/>
</cp:coreProperties>
</file>