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349" r:id="rId4"/>
    <p:sldId id="294" r:id="rId5"/>
    <p:sldId id="361" r:id="rId6"/>
    <p:sldId id="332" r:id="rId7"/>
    <p:sldId id="357" r:id="rId8"/>
    <p:sldId id="358" r:id="rId9"/>
    <p:sldId id="356" r:id="rId10"/>
    <p:sldId id="359" r:id="rId11"/>
    <p:sldId id="360" r:id="rId12"/>
    <p:sldId id="306" r:id="rId13"/>
    <p:sldId id="299" r:id="rId14"/>
    <p:sldId id="32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401"/>
    <p:restoredTop sz="92807"/>
  </p:normalViewPr>
  <p:slideViewPr>
    <p:cSldViewPr snapToGrid="0" snapToObjects="1">
      <p:cViewPr varScale="1">
        <p:scale>
          <a:sx n="131" d="100"/>
          <a:sy n="131" d="100"/>
        </p:scale>
        <p:origin x="19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330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uest/Desktop/frank/2022-2023%20NCC%20Governance%20and%20Projects/2023%20Governing%20Board/Attendance%20/NCC%20attend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NCC Monthly Attendance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Sheet1!$P$6:$P$17</c:f>
              <c:strCache>
                <c:ptCount val="12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</c:strCache>
            </c:strRef>
          </c:cat>
          <c:val>
            <c:numRef>
              <c:f>Sheet1!$Q$6:$Q$17</c:f>
              <c:numCache>
                <c:formatCode>0</c:formatCode>
                <c:ptCount val="12"/>
                <c:pt idx="0">
                  <c:v>106.8</c:v>
                </c:pt>
                <c:pt idx="1">
                  <c:v>131</c:v>
                </c:pt>
                <c:pt idx="2">
                  <c:v>94.8</c:v>
                </c:pt>
                <c:pt idx="3">
                  <c:v>119.5</c:v>
                </c:pt>
                <c:pt idx="4">
                  <c:v>94.5</c:v>
                </c:pt>
                <c:pt idx="5">
                  <c:v>105.2</c:v>
                </c:pt>
                <c:pt idx="6">
                  <c:v>117.5</c:v>
                </c:pt>
                <c:pt idx="7">
                  <c:v>149.25</c:v>
                </c:pt>
                <c:pt idx="8">
                  <c:v>124.8</c:v>
                </c:pt>
                <c:pt idx="9">
                  <c:v>115.33333333333333</c:v>
                </c:pt>
                <c:pt idx="10">
                  <c:v>120.75</c:v>
                </c:pt>
                <c:pt idx="11">
                  <c:v>144.33333333333334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F0-554B-B2ED-3E34EF19D7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6229344"/>
        <c:axId val="1116503488"/>
      </c:barChart>
      <c:catAx>
        <c:axId val="111622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503488"/>
        <c:crosses val="autoZero"/>
        <c:auto val="1"/>
        <c:lblAlgn val="ctr"/>
        <c:lblOffset val="100"/>
        <c:noMultiLvlLbl val="0"/>
      </c:catAx>
      <c:valAx>
        <c:axId val="111650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229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054DD-F04A-5248-BEED-72CB22E07F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4E130-17B6-EB4D-8859-50350560C7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7AC65-BAE1-5547-A715-28A016B57160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09520-03C2-4F44-830B-D5628A14A5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CD8DF-F9DA-7548-A8BB-E71C46A331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9C02D-A9E0-6C4B-A095-938CA1FCC0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42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7F25D-7E14-2F4E-A7AD-1428F4FCD994}" type="datetimeFigureOut">
              <a:rPr lang="en-US" smtClean="0"/>
              <a:t>5/3/23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D2999-BBFA-1548-A93F-5130AA82C7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1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D2999-BBFA-1548-A93F-5130AA82C78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6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D2999-BBFA-1548-A93F-5130AA82C78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98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D2999-BBFA-1548-A93F-5130AA82C78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3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D0549-A5AA-514A-B70E-610DAF580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F6947-CF7A-3944-9D35-CDABFDB7E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221B1-23AF-7B43-A4D6-51E55BA5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25EC-9191-CF47-B453-58FCA2783557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603C3-5177-DF44-801E-D6CADCAD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6A2E5-D951-6F40-A62C-3E73D377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F7E33-7336-A049-AB7B-8C7504303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8B9EC-3B2E-7B4B-8B3F-345014F4D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5A354-A1A2-CB4F-AC3C-DA47D91E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1F50-A9C6-A24C-9D89-9490DCC8BD2C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378DA-2168-2D44-BEE3-6962622F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F2259-18D9-114D-A1E4-3C6E4392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2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0A2426-F18A-524A-8382-8EB4EEAB8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DB045-40FE-CC46-A561-B6744196B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6F77E-182C-A24A-9DE9-68CA4D71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BEAB-E531-4C4C-9869-90C92C19B3B7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FFBBA-3DE3-E743-9C28-7403F3009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A1A7F-BD0A-2E4C-A652-006F403A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20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D63F918-F9AC-4DD8-B870-ECF2204B895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488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A999B-928E-7340-AFB0-8D9E957A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725"/>
            <a:ext cx="10515600" cy="682839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EB01E-792D-C54A-BFA5-2758E6D19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126"/>
            <a:ext cx="10515600" cy="52728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C1A4E-5EB8-4E42-ACC6-E3DB3C140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7EED-02B7-1A47-81AF-CA50DE808ECD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8D8A-8EC3-5C45-A23A-91E3E7553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71A1B-ED6F-AC4A-B612-D22051D6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C0B91FA4-F675-724A-AEB6-1F10BBB026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23730B-DE18-A24B-8EB5-B736C0EDC6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7" y="87725"/>
            <a:ext cx="901087" cy="901087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EC290A-0FD7-9645-AEB3-BFD538BFAB4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238" y="74662"/>
            <a:ext cx="619789" cy="109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DBD38-9D26-6047-B229-BEE868164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5F1FE-5CE3-924D-9F80-5E9562D7D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09CB-9CB1-734C-9655-F1E9BA3A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8532-B5AF-D64D-95E6-48528BB0D773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D798E-063C-9F45-941F-47FF38BD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1CF80-29FD-B848-97A4-D4E35B29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7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5F51B-2882-7A42-BA3F-10792981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40718-C52E-FC43-8C18-4A6455278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CA8E2-C7AE-E349-803A-F026CC4FB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F1680-EA9D-F949-AF40-15DA9D84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B86F-E5EE-1E44-913B-6479D6F37CF8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6ADB2-DD78-9344-89CF-02F37BAA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D72DA-F571-1D4D-A4B4-DDC7E4EC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BF124-96D8-3D4E-B0A8-5C2C6F00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9DD5F-545C-1042-9033-225EB21E4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B6A3D-63B9-F64A-820B-13CBB7290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DB79E0-D20C-3E4D-BE2F-323988DB5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6D18D-3FDB-6C45-92E0-153BEF780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F55235-CEBD-384C-B0A5-32F34864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D67F-5FFD-8149-9B8B-C1473E1518AD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6DDE2-55BC-6D45-BF7C-9DBAA290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E75633-14EE-B348-ADB3-50F56BA7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3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7CBE-58FE-104F-B822-C79FB8E3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DA8B0-8E3F-9349-A6FF-0C5AB663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48A8-5EF5-9A4B-BA6E-FB6D4E1AF27D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ACBCB-84AF-2049-95B8-6F5A7D6D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E41BE-4C5A-474D-AC5E-F5381D5B3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2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08813-408D-F141-8548-BDB39789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DEA6-DFB2-4242-B94F-D22DC00D6436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FB513A-8443-8A47-BFA7-282D4ABB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8633B-1834-8E4F-AD6B-F83E14DD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02F3-82C0-2949-9399-7DF923DCE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9A4B-C86E-A347-AA07-B61F7D466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F9E9B-075C-4E46-8E70-A49439116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3DB6C-B0FB-324B-8B10-AB77A54D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CB4F-21D9-DE4C-9851-B57026AC22C7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CE4A8-BE2A-E44D-87A3-A467481C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0A351-E572-D546-8961-8398D042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9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6F95-A206-AC40-9CD3-D9B6F61FB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B4AD7-B264-E342-94B7-CA31EAEFB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4B70F-C90B-7C43-BD63-80C9AEEC1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E565E-45AC-384E-A6E4-C50A7C68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2417C-FF4A-6945-8A04-6252C0F719C0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844F1-0BE2-0B4F-9B5F-32627D43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C00CA-3A3C-484A-AA0A-F6919FC6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4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4CF6A-1E28-754C-AD44-7DAEE655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C05EA-233E-E240-8088-75BE782FB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41770-BDCD-4646-A32F-3D25061831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19AA-54AD-E146-91BF-7CE79C1F97C4}" type="datetime1">
              <a:rPr lang="en-US" smtClean="0"/>
              <a:t>5/3/23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374E7-2975-D34E-B003-EFEBEE194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1075-1736-6E4F-8003-2DBFECBC7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9275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1FA4-F675-724A-AEB6-1F10BBB026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0EA65F-9354-CD04-0C3B-186AD64546B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7" y="87725"/>
            <a:ext cx="901087" cy="901087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58083A-BC64-0C31-31B5-C17E097808F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238" y="74662"/>
            <a:ext cx="619789" cy="109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5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14E4B-479F-EA4D-AF0E-0E0849893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735" y="2839589"/>
            <a:ext cx="9144000" cy="3192784"/>
          </a:xfrm>
        </p:spPr>
        <p:txBody>
          <a:bodyPr>
            <a:normAutofit/>
          </a:bodyPr>
          <a:lstStyle/>
          <a:p>
            <a:r>
              <a:rPr lang="en-US" sz="4900" dirty="0"/>
              <a:t>Quarterly Congregational Meeting</a:t>
            </a:r>
            <a:br>
              <a:rPr lang="en-US" sz="4900" dirty="0"/>
            </a:br>
            <a:br>
              <a:rPr lang="en-US" sz="4900" dirty="0"/>
            </a:br>
            <a:r>
              <a:rPr lang="en-US" sz="4900" dirty="0"/>
              <a:t>April 23</a:t>
            </a:r>
            <a:r>
              <a:rPr lang="en-US" sz="4900" baseline="30000" dirty="0"/>
              <a:t>rd</a:t>
            </a:r>
            <a:r>
              <a:rPr lang="en-US" sz="4900" dirty="0"/>
              <a:t>, 2023</a:t>
            </a:r>
            <a:br>
              <a:rPr lang="en-US" b="1" dirty="0"/>
            </a:b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8E4F23-2490-7948-9F2D-DE23DA987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244" y="838469"/>
            <a:ext cx="4798982" cy="200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48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003CD-DFF1-C185-5D7E-5F4206801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21196-6E41-672F-608E-0097C3A22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126"/>
            <a:ext cx="10515600" cy="56629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Motion </a:t>
            </a:r>
            <a:r>
              <a:rPr 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approve the appointment of Rev. Kaleigh Corbett Rasmussen as our part-time Associate Pastor for Congregational Care.</a:t>
            </a: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Rev. Kaleigh’s hours and compensations remain the same for 2023</a:t>
            </a: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an official UMC appointment to NCC therefore NCC is obligated to pay Rev. Kaleigh’s UMC pension and life &amp; disability insurance premium of about $4,100 per annum</a:t>
            </a: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3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have sufficient reserves to cover the un-budgeted $4,100, which is about 0.82% of the approved 2023 budget </a:t>
            </a:r>
            <a:endParaRPr lang="en-US" sz="35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EB303-6142-4D24-5DAE-9C9CA2C6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2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5233-92FF-ECAF-2C93-328ED4729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55"/>
            <a:ext cx="10515600" cy="68283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Settled Pastor Search and Call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BE2B7-B291-FC54-047D-F75D132C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713"/>
            <a:ext cx="10515600" cy="527283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session on settled pastor search processes by UMC and UCC representatives.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UCC: Rev. Isaac Lawson, Area Conference Minister, South Central Region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UMC: Rev. Wanda</a:t>
            </a: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Santos-Pérez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Seacoast District Superintendent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FA765-0027-1528-CDDD-7460C803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1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8C8A-ACE1-E121-AEDD-8A3D02546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252"/>
            <a:ext cx="10515600" cy="584461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Mark your Calendar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2023 Quarterly Congregational Meetings 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July 16</a:t>
            </a:r>
            <a:r>
              <a:rPr lang="en-US" sz="4800" baseline="30000" dirty="0"/>
              <a:t>th </a:t>
            </a:r>
            <a:r>
              <a:rPr lang="en-US" sz="4800" dirty="0"/>
              <a:t>and October 22</a:t>
            </a:r>
            <a:r>
              <a:rPr lang="en-US" sz="4800" baseline="30000" dirty="0"/>
              <a:t>nd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913AB5-6C69-36E3-AC53-D3C736AB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9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B283-4B0D-8F4D-824E-8E2A942C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8055"/>
            <a:ext cx="10515600" cy="682839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+mn-lt"/>
              </a:rPr>
              <a:t>Voices of the Congregation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15EB8-FAC0-F236-7D6B-AAB0DD0BC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069" y="980775"/>
            <a:ext cx="5693861" cy="237427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BCE2CE-00D3-C7C1-E5FD-DCDB8317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82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32B5-D503-A5EE-E518-B9996CD25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83853"/>
            <a:ext cx="10515600" cy="1752982"/>
          </a:xfrm>
        </p:spPr>
        <p:txBody>
          <a:bodyPr>
            <a:normAutofit fontScale="90000"/>
          </a:bodyPr>
          <a:lstStyle/>
          <a:p>
            <a:br>
              <a:rPr lang="en-US" sz="4800" b="1" dirty="0">
                <a:latin typeface="+mn-lt"/>
              </a:rPr>
            </a:b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Adjournment</a:t>
            </a:r>
            <a:br>
              <a:rPr lang="en-US" sz="4800" b="1" dirty="0">
                <a:latin typeface="+mn-lt"/>
              </a:rPr>
            </a:b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Benediction – Rev. Dr. Eric </a:t>
            </a:r>
            <a:r>
              <a:rPr lang="en-US" sz="4800" b="1" dirty="0" err="1">
                <a:latin typeface="+mn-lt"/>
              </a:rPr>
              <a:t>Elnes</a:t>
            </a:r>
            <a:r>
              <a:rPr lang="en-US" sz="4800" b="1" dirty="0">
                <a:latin typeface="+mn-lt"/>
              </a:rPr>
              <a:t> </a:t>
            </a:r>
            <a:br>
              <a:rPr lang="en-US" sz="4800" b="1" dirty="0">
                <a:latin typeface="+mn-lt"/>
              </a:rPr>
            </a:br>
            <a:br>
              <a:rPr lang="en-US" sz="4800" b="1" dirty="0">
                <a:latin typeface="+mn-lt"/>
              </a:rPr>
            </a:br>
            <a:endParaRPr lang="en-US" sz="4800" b="1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A56AF6-F72C-42F8-8F03-F23F99626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069" y="980775"/>
            <a:ext cx="5693861" cy="237427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EF92CA-C3CF-3587-6E91-D371103C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C3F34-77E9-C24B-8B55-1FB97E07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15"/>
            <a:ext cx="10515600" cy="68283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E3624-3539-F947-ACC0-5859BB2A0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1109882"/>
            <a:ext cx="4648200" cy="581734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and Call to Order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Notice of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ening Prayer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Motion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approve 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nnual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Meeting (1/29/2023)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Governing Board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Quarter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Financial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</a:p>
          <a:p>
            <a:pPr lvl="1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Motion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to approve Gail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SanJuan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as the Financial Resources Ministry Team Leader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A975D9-3375-8347-B70D-2E02D7E0B52C}"/>
              </a:ext>
            </a:extLst>
          </p:cNvPr>
          <p:cNvSpPr txBox="1">
            <a:spLocks/>
          </p:cNvSpPr>
          <p:nvPr/>
        </p:nvSpPr>
        <p:spPr>
          <a:xfrm>
            <a:off x="5649664" y="1108820"/>
            <a:ext cx="5905027" cy="5054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Motion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approve the appointment of Rev. Kaleigh Corbett-Rasmussen as our part-time Associate Pastor for Congregational Care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on settled pastor search by UMC and UCC representatives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8"/>
            </a:pPr>
            <a:r>
              <a:rPr lang="en-US" dirty="0"/>
              <a:t>Voices of the Congregation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8"/>
            </a:pPr>
            <a:r>
              <a:rPr lang="en-US" dirty="0"/>
              <a:t>Benediction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8"/>
            </a:pPr>
            <a:r>
              <a:rPr lang="en-US" dirty="0"/>
              <a:t>Adjournment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5CE97-FB7B-A72D-07FA-71F0C8B6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3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A8EA-3DD9-87EB-A869-D897A26E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957"/>
            <a:ext cx="10515600" cy="682839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Notice of Call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CB934-8306-50E7-24D6-D48EC39AB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342275"/>
            <a:ext cx="9551894" cy="5272837"/>
          </a:xfrm>
        </p:spPr>
        <p:txBody>
          <a:bodyPr/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is hereby given, pursuant to the Constitution of the Niantic Community Church, that the congregation will hold a meeting on Sunday,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23</a:t>
            </a:r>
            <a:r>
              <a:rPr lang="en-US" sz="3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 after the worship service.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FDD95-A32C-320C-3A6F-97112F52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5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982BA-2D7D-534E-B6B2-3986B0BC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480"/>
            <a:ext cx="10515600" cy="682839"/>
          </a:xfrm>
        </p:spPr>
        <p:txBody>
          <a:bodyPr/>
          <a:lstStyle/>
          <a:p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0A414-B8B6-A042-A19E-01331B930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80"/>
            <a:ext cx="10515600" cy="3024547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b="1" dirty="0">
                <a:latin typeface="+mn-lt"/>
              </a:rPr>
              <a:t>Motion to Approve the </a:t>
            </a:r>
            <a:r>
              <a:rPr lang="en-US" sz="3200" b="1" dirty="0"/>
              <a:t>Annual Congregational Meeting Minutes (held on 29</a:t>
            </a:r>
            <a:r>
              <a:rPr lang="en-US" sz="3200" b="1" baseline="30000" dirty="0"/>
              <a:t>th</a:t>
            </a:r>
            <a:r>
              <a:rPr lang="en-US" sz="3200" b="1" dirty="0"/>
              <a:t> January 2023)</a:t>
            </a:r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2996C-4B2F-47C0-0304-A3CBEF18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0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C690-F5F4-7AB6-C0A6-1E3D1DCA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975"/>
            <a:ext cx="10515600" cy="682839"/>
          </a:xfrm>
        </p:spPr>
        <p:txBody>
          <a:bodyPr/>
          <a:lstStyle/>
          <a:p>
            <a:r>
              <a:rPr lang="en-US" dirty="0">
                <a:latin typeface="+mn-lt"/>
              </a:rPr>
              <a:t>Governing Board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D05B8-867F-E4E6-369F-4451E4F4B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009"/>
            <a:ext cx="10515600" cy="5867798"/>
          </a:xfrm>
        </p:spPr>
        <p:txBody>
          <a:bodyPr>
            <a:normAutofit/>
          </a:bodyPr>
          <a:lstStyle/>
          <a:p>
            <a:r>
              <a:rPr lang="en-US" dirty="0"/>
              <a:t>COVID National Emergency expires on </a:t>
            </a:r>
            <a:r>
              <a:rPr lang="en-US" dirty="0">
                <a:solidFill>
                  <a:srgbClr val="FF0000"/>
                </a:solidFill>
              </a:rPr>
              <a:t>May 11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/>
              <a:t>On April 19</a:t>
            </a:r>
            <a:r>
              <a:rPr lang="en-US" baseline="30000" dirty="0"/>
              <a:t>th</a:t>
            </a:r>
            <a:r>
              <a:rPr lang="en-US" dirty="0"/>
              <a:t>, 2023, the </a:t>
            </a:r>
            <a:r>
              <a:rPr lang="en-US" dirty="0">
                <a:solidFill>
                  <a:srgbClr val="FF0000"/>
                </a:solidFill>
              </a:rPr>
              <a:t>CDC recommends a second Moderna or Pfizer COVID-19 bivalent vaccine dose</a:t>
            </a:r>
            <a:r>
              <a:rPr lang="en-US" dirty="0"/>
              <a:t> for adults aged 65 and older at least four months after their initial bivalent dose. </a:t>
            </a:r>
          </a:p>
          <a:p>
            <a:r>
              <a:rPr lang="en-US" dirty="0">
                <a:solidFill>
                  <a:srgbClr val="FF0000"/>
                </a:solidFill>
              </a:rPr>
              <a:t>Many Community Events at NCC: </a:t>
            </a:r>
            <a:r>
              <a:rPr lang="en-US" dirty="0">
                <a:effectLst/>
                <a:latin typeface="Calibri" panose="020F0502020204030204" pitchFamily="34" charset="0"/>
              </a:rPr>
              <a:t>Two blood drives, Soup and Soul series, ministry team fair, youth cupcake offering, Seder supper, Easter services, potluck dinner, and Gifts &amp; Grace seminar. </a:t>
            </a:r>
          </a:p>
          <a:p>
            <a:r>
              <a:rPr lang="en-US" dirty="0">
                <a:solidFill>
                  <a:srgbClr val="FF0000"/>
                </a:solidFill>
              </a:rPr>
              <a:t>More to come next quarter: </a:t>
            </a:r>
            <a:r>
              <a:rPr lang="en-US" dirty="0"/>
              <a:t>Walk to end homelessness (4/30), Showing of a documentary on New London’s LGBTQ+ community (4/30), Rummage Sale (5/27), Memorial Day ceremony, 70</a:t>
            </a:r>
            <a:r>
              <a:rPr lang="en-US" baseline="30000" dirty="0"/>
              <a:t>th</a:t>
            </a:r>
            <a:r>
              <a:rPr lang="en-US" dirty="0"/>
              <a:t> anniversary UCC/UMC merger (6/4), summer suppers (7/11, 7/25).  </a:t>
            </a:r>
          </a:p>
          <a:p>
            <a:r>
              <a:rPr lang="en-US" dirty="0">
                <a:solidFill>
                  <a:srgbClr val="FF0000"/>
                </a:solidFill>
              </a:rPr>
              <a:t>Spiritual nourishments: </a:t>
            </a:r>
            <a:r>
              <a:rPr lang="en-US" dirty="0"/>
              <a:t>Browse your Wednesday Note, Tidings, Sunday announcements, Facebook and Church bulletin boards.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1C23F-0734-6030-C047-EAACB4F2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1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39DF-558E-DB0E-C2DD-38CE3B81F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Worship Service Attendance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F26C1-DE32-7A80-6364-D4CE59E2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512D5-D336-276E-EC70-1563AEB57162}"/>
              </a:ext>
            </a:extLst>
          </p:cNvPr>
          <p:cNvSpPr txBox="1"/>
          <p:nvPr/>
        </p:nvSpPr>
        <p:spPr>
          <a:xfrm>
            <a:off x="8242337" y="6323798"/>
            <a:ext cx="320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Easter Sunday Attendance - 193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C288D82-E177-2E12-3432-F81E21A5D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064702"/>
              </p:ext>
            </p:extLst>
          </p:nvPr>
        </p:nvGraphicFramePr>
        <p:xfrm>
          <a:off x="914402" y="1039090"/>
          <a:ext cx="10340686" cy="492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020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23880" y="110433"/>
            <a:ext cx="9143280" cy="112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3200" b="1" strike="noStrike" spc="-1" dirty="0">
                <a:solidFill>
                  <a:srgbClr val="000000"/>
                </a:solidFill>
                <a:latin typeface="+mn-lt"/>
              </a:rPr>
              <a:t>NIANTIC COMMUNITY CHURCH</a:t>
            </a:r>
            <a:br>
              <a:rPr sz="3200" dirty="0">
                <a:latin typeface="+mn-lt"/>
              </a:rPr>
            </a:br>
            <a:r>
              <a:rPr lang="en-US" sz="3200" b="1" strike="noStrike" spc="-1" dirty="0">
                <a:solidFill>
                  <a:srgbClr val="000000"/>
                </a:solidFill>
                <a:latin typeface="+mn-lt"/>
              </a:rPr>
              <a:t>FINANCIAL REPORT SUMMARY - March 2023</a:t>
            </a:r>
            <a:endParaRPr lang="en-US" sz="3200" b="0" strike="noStrike" spc="-1" dirty="0">
              <a:latin typeface="+mn-lt"/>
            </a:endParaRPr>
          </a:p>
        </p:txBody>
      </p:sp>
      <p:graphicFrame>
        <p:nvGraphicFramePr>
          <p:cNvPr id="83" name="Object 82"/>
          <p:cNvGraphicFramePr/>
          <p:nvPr/>
        </p:nvGraphicFramePr>
        <p:xfrm>
          <a:off x="4474440" y="3021480"/>
          <a:ext cx="3250800" cy="6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0" imgH="0" progId="Excel.Sheet.12">
                  <p:embed/>
                </p:oleObj>
              </mc:Choice>
              <mc:Fallback>
                <p:oleObj r:id="rId2" imgW="0" imgH="0" progId="Excel.Sheet.12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3"/>
                      <a:stretch/>
                    </p:blipFill>
                    <p:spPr>
                      <a:xfrm>
                        <a:off x="4474440" y="3021480"/>
                        <a:ext cx="3250800" cy="64980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5" name="Picture 84"/>
          <p:cNvPicPr/>
          <p:nvPr/>
        </p:nvPicPr>
        <p:blipFill>
          <a:blip r:embed="rId4"/>
          <a:stretch/>
        </p:blipFill>
        <p:spPr>
          <a:xfrm>
            <a:off x="966107" y="1611086"/>
            <a:ext cx="10259786" cy="5040085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/>
          <p:cNvPicPr/>
          <p:nvPr/>
        </p:nvPicPr>
        <p:blipFill>
          <a:blip r:embed="rId2"/>
          <a:stretch/>
        </p:blipFill>
        <p:spPr>
          <a:xfrm>
            <a:off x="1905000" y="6008914"/>
            <a:ext cx="8567057" cy="667114"/>
          </a:xfrm>
          <a:prstGeom prst="rect">
            <a:avLst/>
          </a:prstGeom>
          <a:ln w="0">
            <a:noFill/>
          </a:ln>
        </p:spPr>
      </p:pic>
      <p:pic>
        <p:nvPicPr>
          <p:cNvPr id="87" name="Picture 86"/>
          <p:cNvPicPr/>
          <p:nvPr/>
        </p:nvPicPr>
        <p:blipFill>
          <a:blip r:embed="rId3"/>
          <a:stretch/>
        </p:blipFill>
        <p:spPr>
          <a:xfrm>
            <a:off x="1948542" y="293914"/>
            <a:ext cx="8447314" cy="5736772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E67D-FCA9-1A7D-7EDD-7FD0BDD8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1B1DC-F603-E708-E126-89966748A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en-US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b="1" dirty="0"/>
              <a:t>Motion </a:t>
            </a:r>
            <a:r>
              <a:rPr lang="en-US" sz="3200" dirty="0"/>
              <a:t>to approve Gail </a:t>
            </a:r>
            <a:r>
              <a:rPr lang="en-US" sz="3200" dirty="0" err="1"/>
              <a:t>SanJuan</a:t>
            </a:r>
            <a:r>
              <a:rPr lang="en-US" sz="3200" dirty="0"/>
              <a:t> as the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Financial Resources Ministry Team Leader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B6320-98A4-B727-0A16-814F29FB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1FA4-F675-724A-AEB6-1F10BBB026A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3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9096</TotalTime>
  <Words>497</Words>
  <Application>Microsoft Macintosh PowerPoint</Application>
  <PresentationFormat>Widescreen</PresentationFormat>
  <Paragraphs>67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Excel.Sheet.12</vt:lpstr>
      <vt:lpstr>Quarterly Congregational Meeting  April 23rd, 2023 </vt:lpstr>
      <vt:lpstr>Meeting Agenda</vt:lpstr>
      <vt:lpstr>Notice of Call</vt:lpstr>
      <vt:lpstr>PowerPoint Presentation</vt:lpstr>
      <vt:lpstr>Governing Board Report</vt:lpstr>
      <vt:lpstr>Worship Service Attendance</vt:lpstr>
      <vt:lpstr>NIANTIC COMMUNITY CHURCH FINANCIAL REPORT SUMMARY - March 2023</vt:lpstr>
      <vt:lpstr>PowerPoint Presentation</vt:lpstr>
      <vt:lpstr>PowerPoint Presentation</vt:lpstr>
      <vt:lpstr>PowerPoint Presentation</vt:lpstr>
      <vt:lpstr>Settled Pastor Search and Call Processes</vt:lpstr>
      <vt:lpstr>Mark your Calendar  2023 Quarterly Congregational Meetings   July 16th and October 22nd</vt:lpstr>
      <vt:lpstr>Voices of the Congregation</vt:lpstr>
      <vt:lpstr>  Adjournment  Benediction – Rev. Dr. Eric Elnes  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Frank Chan</dc:creator>
  <cp:keywords/>
  <dc:description/>
  <cp:lastModifiedBy>Frank Chan</cp:lastModifiedBy>
  <cp:revision>389</cp:revision>
  <cp:lastPrinted>2022-10-23T09:31:37Z</cp:lastPrinted>
  <dcterms:created xsi:type="dcterms:W3CDTF">2021-08-10T13:49:46Z</dcterms:created>
  <dcterms:modified xsi:type="dcterms:W3CDTF">2023-05-03T15:48:28Z</dcterms:modified>
  <cp:category/>
</cp:coreProperties>
</file>